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696" r:id="rId2"/>
    <p:sldMasterId id="2147483717" r:id="rId3"/>
    <p:sldMasterId id="2147483708" r:id="rId4"/>
  </p:sldMasterIdLst>
  <p:notesMasterIdLst>
    <p:notesMasterId r:id="rId32"/>
  </p:notesMasterIdLst>
  <p:sldIdLst>
    <p:sldId id="285" r:id="rId5"/>
    <p:sldId id="273" r:id="rId6"/>
    <p:sldId id="256" r:id="rId7"/>
    <p:sldId id="259" r:id="rId8"/>
    <p:sldId id="260" r:id="rId9"/>
    <p:sldId id="263" r:id="rId10"/>
    <p:sldId id="262" r:id="rId11"/>
    <p:sldId id="265" r:id="rId12"/>
    <p:sldId id="269" r:id="rId13"/>
    <p:sldId id="270" r:id="rId14"/>
    <p:sldId id="271" r:id="rId15"/>
    <p:sldId id="272" r:id="rId16"/>
    <p:sldId id="295" r:id="rId17"/>
    <p:sldId id="296" r:id="rId18"/>
    <p:sldId id="274" r:id="rId19"/>
    <p:sldId id="275" r:id="rId20"/>
    <p:sldId id="276" r:id="rId21"/>
    <p:sldId id="277" r:id="rId22"/>
    <p:sldId id="278" r:id="rId23"/>
    <p:sldId id="292" r:id="rId24"/>
    <p:sldId id="286" r:id="rId25"/>
    <p:sldId id="287" r:id="rId26"/>
    <p:sldId id="293" r:id="rId27"/>
    <p:sldId id="288" r:id="rId28"/>
    <p:sldId id="294" r:id="rId29"/>
    <p:sldId id="290" r:id="rId30"/>
    <p:sldId id="279" r:id="rId3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Marumoto" initials="AM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585858"/>
    <a:srgbClr val="17458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62739" autoAdjust="0"/>
  </p:normalViewPr>
  <p:slideViewPr>
    <p:cSldViewPr snapToGrid="0" snapToObjects="1">
      <p:cViewPr varScale="1">
        <p:scale>
          <a:sx n="75" d="100"/>
          <a:sy n="75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16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3"/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416</c:v>
                </c:pt>
                <c:pt idx="1">
                  <c:v>359</c:v>
                </c:pt>
                <c:pt idx="2">
                  <c:v>74</c:v>
                </c:pt>
                <c:pt idx="3">
                  <c:v>37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0A-43F8-BA2B-62C96FBA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48208"/>
        <c:axId val="161948600"/>
      </c:barChart>
      <c:catAx>
        <c:axId val="16194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61948600"/>
        <c:crosses val="autoZero"/>
        <c:auto val="1"/>
        <c:lblAlgn val="ctr"/>
        <c:lblOffset val="100"/>
        <c:noMultiLvlLbl val="0"/>
      </c:catAx>
      <c:valAx>
        <c:axId val="161948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6194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771729620754"/>
          <c:y val="5.9186695576493559E-2"/>
          <c:w val="0.76307676214386244"/>
          <c:h val="0.934894634865857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E7D-4B3B-9CDD-B5056C6215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7D-4B3B-9CDD-B5056C6215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E7D-4B3B-9CDD-B5056C6215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7D-4B3B-9CDD-B5056C6215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E7D-4B3B-9CDD-B5056C6215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7D-4B3B-9CDD-B5056C621565}"/>
              </c:ext>
            </c:extLst>
          </c:dPt>
          <c:dLbls>
            <c:dLbl>
              <c:idx val="0"/>
              <c:layout>
                <c:manualLayout>
                  <c:x val="-0.16723257130290259"/>
                  <c:y val="3.155779793415534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>
                        <a:solidFill>
                          <a:schemeClr val="bg1"/>
                        </a:solidFill>
                      </a:rPr>
                      <a:t>Costos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dirty="0" err="1" smtClean="0">
                        <a:solidFill>
                          <a:schemeClr val="bg1"/>
                        </a:solidFill>
                      </a:rPr>
                      <a:t>operativos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7D-4B3B-9CDD-B5056C621565}"/>
                </c:ext>
                <c:ext xmlns:c15="http://schemas.microsoft.com/office/drawing/2012/chart" uri="{CE6537A1-D6FC-4f65-9D91-7224C49458BB}">
                  <c15:layout>
                    <c:manualLayout>
                      <c:w val="0.28465608465608466"/>
                      <c:h val="0.24697766650588387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dirty="0" err="1" smtClean="0"/>
                      <a:t>Vigilancia</a:t>
                    </a:r>
                    <a:r>
                      <a:rPr lang="en-US" sz="1100" baseline="0" dirty="0"/>
                      <a:t>
</a:t>
                    </a:r>
                    <a:r>
                      <a:rPr lang="en-US" sz="1100" baseline="0" dirty="0" smtClean="0"/>
                      <a:t>11%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7D-4B3B-9CDD-B5056C6215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588718306283151"/>
                  <c:y val="-0.16047633694225721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err="1" smtClean="0">
                        <a:solidFill>
                          <a:schemeClr val="bg1"/>
                        </a:solidFill>
                      </a:rPr>
                      <a:t>Movilización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 social</a:t>
                    </a:r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100" baseline="0" dirty="0" smtClean="0">
                        <a:solidFill>
                          <a:schemeClr val="bg1"/>
                        </a:solidFill>
                      </a:rPr>
                      <a:t>20%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7D-4B3B-9CDD-B5056C6215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Investigación</a:t>
                    </a: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7D-4B3B-9CDD-B5056C6215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605831444732894"/>
                  <c:y val="0.2108027805118110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Asistencia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técnica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7D-4B3B-9CDD-B5056C6215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Vacunas</a:t>
                    </a:r>
                    <a:r>
                      <a:rPr lang="en-US" baseline="0" dirty="0"/>
                      <a:t>
</a:t>
                    </a:r>
                    <a:fld id="{2FB41456-8D03-4EFC-A003-AD24F9199879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7D-4B3B-9CDD-B5056C62156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PowerPoint]Jun 14'!$M$201:$M$206</c:f>
              <c:strCache>
                <c:ptCount val="6"/>
                <c:pt idx="0">
                  <c:v>Operational Support Costs</c:v>
                </c:pt>
                <c:pt idx="1">
                  <c:v>Surveillance</c:v>
                </c:pt>
                <c:pt idx="2">
                  <c:v>Social Mobilization</c:v>
                </c:pt>
                <c:pt idx="3">
                  <c:v>Research</c:v>
                </c:pt>
                <c:pt idx="4">
                  <c:v>Technical Assistance</c:v>
                </c:pt>
                <c:pt idx="5">
                  <c:v>Vaccine</c:v>
                </c:pt>
              </c:strCache>
            </c:strRef>
          </c:cat>
          <c:val>
            <c:numRef>
              <c:f>'[Chart in Microsoft PowerPoint]Jun 14'!$N$201:$N$206</c:f>
              <c:numCache>
                <c:formatCode>General</c:formatCode>
                <c:ptCount val="6"/>
                <c:pt idx="0">
                  <c:v>47</c:v>
                </c:pt>
                <c:pt idx="1">
                  <c:v>9</c:v>
                </c:pt>
                <c:pt idx="2">
                  <c:v>18</c:v>
                </c:pt>
                <c:pt idx="3">
                  <c:v>3</c:v>
                </c:pt>
                <c:pt idx="4">
                  <c:v>20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7D-4B3B-9CDD-B5056C62156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0.88889</cdr:x>
      <cdr:y>0.79545</cdr:y>
    </cdr:from>
    <cdr:to>
      <cdr:x>0.93939</cdr:x>
      <cdr:y>0.89773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6705600" y="3556000"/>
          <a:ext cx="381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/>
            <a:t>1</a:t>
          </a:r>
          <a:r>
            <a:rPr lang="es-MX" sz="1800" dirty="0" smtClean="0"/>
            <a:t>11</a:t>
          </a:r>
          <a:endParaRPr lang="es-MX" sz="1100" dirty="0"/>
        </a:p>
      </cdr:txBody>
    </cdr:sp>
  </cdr:relSizeAnchor>
  <cdr:relSizeAnchor xmlns:cdr="http://schemas.openxmlformats.org/drawingml/2006/chartDrawing">
    <cdr:from>
      <cdr:x>0.72727</cdr:x>
      <cdr:y>0.77841</cdr:y>
    </cdr:from>
    <cdr:to>
      <cdr:x>0.83838</cdr:x>
      <cdr:y>0.86364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486400" y="3479800"/>
          <a:ext cx="83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 smtClean="0"/>
            <a:t>22</a:t>
          </a:r>
          <a:endParaRPr lang="es-MX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39E701-9BF8-4C04-B6D7-D67DB7104E0F}" type="datetimeFigureOut">
              <a:rPr lang="en-US" smtClean="0"/>
              <a:t>7/6/2018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390F79-BB99-44DC-97DB-FE7DF16A110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2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1697" indent="-28526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1073" indent="-22821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7503" indent="-22821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3932" indent="-22821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0362" indent="-228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6790" indent="-228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3219" indent="-228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9649" indent="-228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B939F12-8440-46CF-B306-8DB4D3D11F18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4493"/>
            <a:ext cx="5608320" cy="418597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BREVE HISTORIA</a:t>
            </a:r>
            <a:r>
              <a:rPr lang="en-GB" baseline="0" dirty="0" smtClean="0"/>
              <a:t> DE ROTARY Y LA POLIO</a:t>
            </a:r>
          </a:p>
          <a:p>
            <a:endParaRPr lang="en-GB" dirty="0" smtClean="0"/>
          </a:p>
          <a:p>
            <a:r>
              <a:rPr lang="en-GB" dirty="0" smtClean="0"/>
              <a:t>En 1979, Rotary </a:t>
            </a:r>
            <a:r>
              <a:rPr lang="en-GB" dirty="0" err="1" smtClean="0"/>
              <a:t>lanzó</a:t>
            </a:r>
            <a:r>
              <a:rPr lang="en-GB" dirty="0" smtClean="0"/>
              <a:t> un </a:t>
            </a:r>
            <a:r>
              <a:rPr lang="en-GB" dirty="0" err="1" smtClean="0"/>
              <a:t>esfuerzo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inmunizar</a:t>
            </a:r>
            <a:r>
              <a:rPr lang="en-GB" dirty="0" smtClean="0"/>
              <a:t> a 6 </a:t>
            </a:r>
            <a:r>
              <a:rPr lang="en-GB" dirty="0" err="1" smtClean="0"/>
              <a:t>millones</a:t>
            </a:r>
            <a:r>
              <a:rPr lang="en-GB" dirty="0" smtClean="0"/>
              <a:t> de </a:t>
            </a:r>
            <a:r>
              <a:rPr lang="en-GB" dirty="0" err="1" smtClean="0"/>
              <a:t>niños</a:t>
            </a:r>
            <a:r>
              <a:rPr lang="en-GB" dirty="0" smtClean="0"/>
              <a:t> en Filipinas contra la polio.</a:t>
            </a:r>
          </a:p>
          <a:p>
            <a:endParaRPr lang="en-GB" dirty="0" smtClean="0"/>
          </a:p>
          <a:p>
            <a:r>
              <a:rPr lang="en-GB" dirty="0" smtClean="0"/>
              <a:t>En 1985, Rotary </a:t>
            </a:r>
            <a:r>
              <a:rPr lang="en-GB" dirty="0" err="1" smtClean="0"/>
              <a:t>lanzó</a:t>
            </a:r>
            <a:r>
              <a:rPr lang="en-GB" dirty="0" smtClean="0"/>
              <a:t> la </a:t>
            </a:r>
            <a:r>
              <a:rPr lang="en-GB" dirty="0" err="1" smtClean="0"/>
              <a:t>primera</a:t>
            </a:r>
            <a:r>
              <a:rPr lang="en-GB" dirty="0" smtClean="0"/>
              <a:t> </a:t>
            </a:r>
            <a:r>
              <a:rPr lang="en-GB" dirty="0" err="1" smtClean="0"/>
              <a:t>iniciativa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inmunizar</a:t>
            </a:r>
            <a:r>
              <a:rPr lang="en-GB" dirty="0" smtClean="0"/>
              <a:t> a </a:t>
            </a:r>
            <a:r>
              <a:rPr lang="en-GB" dirty="0" err="1" smtClean="0"/>
              <a:t>todos</a:t>
            </a:r>
            <a:r>
              <a:rPr lang="en-GB" dirty="0" smtClean="0"/>
              <a:t> los </a:t>
            </a:r>
            <a:r>
              <a:rPr lang="en-GB" dirty="0" err="1" smtClean="0"/>
              <a:t>niños</a:t>
            </a:r>
            <a:r>
              <a:rPr lang="en-GB" dirty="0" smtClean="0"/>
              <a:t> del </a:t>
            </a:r>
            <a:r>
              <a:rPr lang="en-GB" dirty="0" err="1" smtClean="0"/>
              <a:t>mundo</a:t>
            </a:r>
            <a:r>
              <a:rPr lang="en-GB" dirty="0" smtClean="0"/>
              <a:t> contra la </a:t>
            </a:r>
            <a:r>
              <a:rPr lang="en-GB" dirty="0" err="1" smtClean="0"/>
              <a:t>poliomielitis</a:t>
            </a:r>
            <a:r>
              <a:rPr lang="en-GB" dirty="0" smtClean="0"/>
              <a:t>, </a:t>
            </a:r>
            <a:r>
              <a:rPr lang="en-GB" dirty="0" err="1" smtClean="0"/>
              <a:t>nuestro</a:t>
            </a:r>
            <a:r>
              <a:rPr lang="en-GB" dirty="0" smtClean="0"/>
              <a:t> </a:t>
            </a:r>
            <a:r>
              <a:rPr lang="en-GB" dirty="0" err="1" smtClean="0"/>
              <a:t>programa</a:t>
            </a:r>
            <a:r>
              <a:rPr lang="en-GB" dirty="0" smtClean="0"/>
              <a:t> </a:t>
            </a:r>
            <a:r>
              <a:rPr lang="en-GB" dirty="0" err="1" smtClean="0"/>
              <a:t>PolioPlus</a:t>
            </a:r>
            <a:r>
              <a:rPr lang="en-GB" dirty="0" smtClean="0"/>
              <a:t>. DR CARLOS CANSECO GZZ</a:t>
            </a:r>
          </a:p>
          <a:p>
            <a:endParaRPr lang="en-GB" dirty="0" smtClean="0"/>
          </a:p>
          <a:p>
            <a:r>
              <a:rPr lang="en-GB" dirty="0" smtClean="0"/>
              <a:t>En 1988,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unimos</a:t>
            </a:r>
            <a:r>
              <a:rPr lang="en-GB" dirty="0" smtClean="0"/>
              <a:t> a </a:t>
            </a:r>
            <a:r>
              <a:rPr lang="en-GB" dirty="0" err="1" smtClean="0"/>
              <a:t>nuestros</a:t>
            </a:r>
            <a:r>
              <a:rPr lang="en-GB" dirty="0" smtClean="0"/>
              <a:t> </a:t>
            </a:r>
            <a:r>
              <a:rPr lang="en-GB" dirty="0" err="1" smtClean="0"/>
              <a:t>socios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formar</a:t>
            </a:r>
            <a:r>
              <a:rPr lang="en-GB" dirty="0" smtClean="0"/>
              <a:t> la </a:t>
            </a:r>
            <a:r>
              <a:rPr lang="en-GB" dirty="0" err="1" smtClean="0"/>
              <a:t>Iniciativa</a:t>
            </a:r>
            <a:r>
              <a:rPr lang="en-GB" dirty="0" smtClean="0"/>
              <a:t> Mundial </a:t>
            </a:r>
            <a:r>
              <a:rPr lang="en-GB" dirty="0" err="1" smtClean="0"/>
              <a:t>para</a:t>
            </a:r>
            <a:r>
              <a:rPr lang="en-GB" dirty="0" smtClean="0"/>
              <a:t> la </a:t>
            </a:r>
            <a:r>
              <a:rPr lang="en-GB" dirty="0" err="1" smtClean="0"/>
              <a:t>Erradicación</a:t>
            </a:r>
            <a:r>
              <a:rPr lang="en-GB" dirty="0" smtClean="0"/>
              <a:t> de la Polio (GPEI).</a:t>
            </a:r>
          </a:p>
          <a:p>
            <a:endParaRPr lang="en-GB" dirty="0" smtClean="0"/>
          </a:p>
          <a:p>
            <a:r>
              <a:rPr lang="en-GB" dirty="0" smtClean="0"/>
              <a:t>En la </a:t>
            </a:r>
            <a:r>
              <a:rPr lang="en-GB" dirty="0" err="1" smtClean="0"/>
              <a:t>Iniciativa</a:t>
            </a:r>
            <a:r>
              <a:rPr lang="en-GB" dirty="0" smtClean="0"/>
              <a:t> Mundial </a:t>
            </a:r>
            <a:r>
              <a:rPr lang="en-GB" dirty="0" err="1" smtClean="0"/>
              <a:t>para</a:t>
            </a:r>
            <a:r>
              <a:rPr lang="en-GB" dirty="0" smtClean="0"/>
              <a:t> la </a:t>
            </a:r>
            <a:r>
              <a:rPr lang="en-GB" dirty="0" err="1" smtClean="0"/>
              <a:t>Erradicación</a:t>
            </a:r>
            <a:r>
              <a:rPr lang="en-GB" dirty="0" smtClean="0"/>
              <a:t> de la Polio, Rotary se </a:t>
            </a:r>
            <a:r>
              <a:rPr lang="en-GB" dirty="0" err="1" smtClean="0"/>
              <a:t>une</a:t>
            </a:r>
            <a:r>
              <a:rPr lang="en-GB" dirty="0" smtClean="0"/>
              <a:t> a los </a:t>
            </a:r>
            <a:r>
              <a:rPr lang="en-GB" dirty="0" err="1" smtClean="0"/>
              <a:t>socios</a:t>
            </a:r>
            <a:r>
              <a:rPr lang="en-GB" dirty="0" smtClean="0"/>
              <a:t> con </a:t>
            </a:r>
            <a:r>
              <a:rPr lang="en-GB" dirty="0" err="1" smtClean="0"/>
              <a:t>fortalezas</a:t>
            </a:r>
            <a:r>
              <a:rPr lang="en-GB" dirty="0" smtClean="0"/>
              <a:t> y </a:t>
            </a:r>
            <a:r>
              <a:rPr lang="en-GB" dirty="0" err="1" smtClean="0"/>
              <a:t>contribuciones</a:t>
            </a:r>
            <a:r>
              <a:rPr lang="en-GB" dirty="0" smtClean="0"/>
              <a:t> </a:t>
            </a:r>
            <a:r>
              <a:rPr lang="en-GB" dirty="0" err="1" smtClean="0"/>
              <a:t>específicas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 err="1" smtClean="0"/>
              <a:t>Organización</a:t>
            </a:r>
            <a:r>
              <a:rPr lang="en-GB" dirty="0" smtClean="0"/>
              <a:t> Mundial de la </a:t>
            </a:r>
            <a:r>
              <a:rPr lang="en-GB" dirty="0" err="1" smtClean="0"/>
              <a:t>Salud</a:t>
            </a:r>
            <a:r>
              <a:rPr lang="en-GB" dirty="0" smtClean="0"/>
              <a:t> (OMS) – </a:t>
            </a:r>
            <a:r>
              <a:rPr lang="en-GB" dirty="0" err="1" smtClean="0"/>
              <a:t>oara</a:t>
            </a:r>
            <a:r>
              <a:rPr lang="en-GB" dirty="0" smtClean="0"/>
              <a:t> </a:t>
            </a:r>
            <a:r>
              <a:rPr lang="en-GB" dirty="0" err="1" smtClean="0"/>
              <a:t>orientación</a:t>
            </a:r>
            <a:r>
              <a:rPr lang="en-GB" dirty="0" smtClean="0"/>
              <a:t> </a:t>
            </a:r>
            <a:r>
              <a:rPr lang="en-GB" dirty="0" err="1" smtClean="0"/>
              <a:t>técnica</a:t>
            </a:r>
            <a:r>
              <a:rPr lang="en-GB" dirty="0" smtClean="0"/>
              <a:t> y </a:t>
            </a:r>
            <a:r>
              <a:rPr lang="en-GB" dirty="0" err="1" smtClean="0"/>
              <a:t>apoyo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• UNICEF: con el </a:t>
            </a:r>
            <a:r>
              <a:rPr lang="en-GB" dirty="0" err="1" smtClean="0"/>
              <a:t>suministro</a:t>
            </a:r>
            <a:r>
              <a:rPr lang="en-GB" dirty="0" smtClean="0"/>
              <a:t> de </a:t>
            </a:r>
            <a:r>
              <a:rPr lang="en-GB" dirty="0" err="1" smtClean="0"/>
              <a:t>vacunas</a:t>
            </a:r>
            <a:r>
              <a:rPr lang="en-GB" dirty="0" smtClean="0"/>
              <a:t> y </a:t>
            </a:r>
            <a:r>
              <a:rPr lang="en-GB" dirty="0" err="1" smtClean="0"/>
              <a:t>educación</a:t>
            </a:r>
            <a:r>
              <a:rPr lang="en-GB" dirty="0" smtClean="0"/>
              <a:t> </a:t>
            </a:r>
            <a:r>
              <a:rPr lang="en-GB" dirty="0" err="1" smtClean="0"/>
              <a:t>comunitaria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 err="1" smtClean="0"/>
              <a:t>Centros</a:t>
            </a:r>
            <a:r>
              <a:rPr lang="en-GB" dirty="0" smtClean="0"/>
              <a:t> de EE. UU. </a:t>
            </a:r>
            <a:r>
              <a:rPr lang="en-GB" dirty="0" err="1" smtClean="0"/>
              <a:t>para</a:t>
            </a:r>
            <a:r>
              <a:rPr lang="en-GB" dirty="0" smtClean="0"/>
              <a:t> el Control y la </a:t>
            </a:r>
            <a:r>
              <a:rPr lang="en-GB" dirty="0" err="1" smtClean="0"/>
              <a:t>Prevención</a:t>
            </a:r>
            <a:r>
              <a:rPr lang="en-GB" dirty="0" smtClean="0"/>
              <a:t> de </a:t>
            </a:r>
            <a:r>
              <a:rPr lang="en-GB" dirty="0" err="1" smtClean="0"/>
              <a:t>Enfermedades</a:t>
            </a:r>
            <a:r>
              <a:rPr lang="en-GB" dirty="0" smtClean="0"/>
              <a:t> (CDC):  </a:t>
            </a:r>
            <a:r>
              <a:rPr lang="en-GB" dirty="0" err="1" smtClean="0"/>
              <a:t>para</a:t>
            </a:r>
            <a:r>
              <a:rPr lang="en-GB" dirty="0" smtClean="0"/>
              <a:t> los  </a:t>
            </a:r>
            <a:r>
              <a:rPr lang="en-GB" dirty="0" err="1" smtClean="0"/>
              <a:t>exámenes</a:t>
            </a:r>
            <a:r>
              <a:rPr lang="en-GB" dirty="0" smtClean="0"/>
              <a:t> de </a:t>
            </a:r>
            <a:r>
              <a:rPr lang="en-GB" dirty="0" err="1" smtClean="0"/>
              <a:t>muestras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determinar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un </a:t>
            </a:r>
            <a:r>
              <a:rPr lang="en-GB" dirty="0" err="1" smtClean="0"/>
              <a:t>niño</a:t>
            </a:r>
            <a:r>
              <a:rPr lang="en-GB" dirty="0" smtClean="0"/>
              <a:t> </a:t>
            </a:r>
            <a:r>
              <a:rPr lang="en-GB" dirty="0" err="1" smtClean="0"/>
              <a:t>enfermo</a:t>
            </a:r>
            <a:r>
              <a:rPr lang="en-GB" dirty="0" smtClean="0"/>
              <a:t> </a:t>
            </a:r>
            <a:r>
              <a:rPr lang="en-GB" dirty="0" err="1" smtClean="0"/>
              <a:t>tiene</a:t>
            </a:r>
            <a:r>
              <a:rPr lang="en-GB" dirty="0" smtClean="0"/>
              <a:t> polio</a:t>
            </a:r>
          </a:p>
          <a:p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 err="1" smtClean="0"/>
              <a:t>Fundación</a:t>
            </a:r>
            <a:r>
              <a:rPr lang="en-GB" dirty="0" smtClean="0"/>
              <a:t> Bill &amp; Melinda Gates: </a:t>
            </a:r>
            <a:r>
              <a:rPr lang="en-GB" dirty="0" err="1" smtClean="0"/>
              <a:t>apoyo</a:t>
            </a:r>
            <a:r>
              <a:rPr lang="en-GB" dirty="0" smtClean="0"/>
              <a:t> </a:t>
            </a:r>
            <a:r>
              <a:rPr lang="en-GB" dirty="0" err="1" smtClean="0"/>
              <a:t>financiero</a:t>
            </a:r>
            <a:r>
              <a:rPr lang="en-GB" dirty="0" smtClean="0"/>
              <a:t>, </a:t>
            </a:r>
            <a:r>
              <a:rPr lang="en-GB" dirty="0" err="1" smtClean="0"/>
              <a:t>junto</a:t>
            </a:r>
            <a:r>
              <a:rPr lang="en-GB" dirty="0" smtClean="0"/>
              <a:t> con </a:t>
            </a:r>
            <a:r>
              <a:rPr lang="en-GB" dirty="0" err="1" smtClean="0"/>
              <a:t>innovación</a:t>
            </a:r>
            <a:r>
              <a:rPr lang="en-GB" dirty="0" smtClean="0"/>
              <a:t> e </a:t>
            </a:r>
            <a:r>
              <a:rPr lang="en-GB" dirty="0" err="1" smtClean="0"/>
              <a:t>influencia</a:t>
            </a:r>
            <a:r>
              <a:rPr lang="en-GB" dirty="0" smtClean="0"/>
              <a:t>. En 2007, Rotary y la </a:t>
            </a:r>
            <a:r>
              <a:rPr lang="en-GB" dirty="0" err="1" smtClean="0"/>
              <a:t>Fundación</a:t>
            </a:r>
            <a:r>
              <a:rPr lang="en-GB" dirty="0" smtClean="0"/>
              <a:t> Gates </a:t>
            </a:r>
            <a:r>
              <a:rPr lang="en-GB" dirty="0" err="1" smtClean="0"/>
              <a:t>lanzaron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asociación</a:t>
            </a:r>
            <a:r>
              <a:rPr lang="en-GB" dirty="0" smtClean="0"/>
              <a:t> de </a:t>
            </a:r>
            <a:r>
              <a:rPr lang="en-GB" dirty="0" err="1" smtClean="0"/>
              <a:t>recaudación</a:t>
            </a:r>
            <a:r>
              <a:rPr lang="en-GB" dirty="0" smtClean="0"/>
              <a:t> de </a:t>
            </a:r>
            <a:r>
              <a:rPr lang="en-GB" dirty="0" err="1" smtClean="0"/>
              <a:t>fondos</a:t>
            </a:r>
            <a:r>
              <a:rPr lang="en-GB" dirty="0" smtClean="0"/>
              <a:t>. </a:t>
            </a:r>
            <a:r>
              <a:rPr lang="en-GB" dirty="0" err="1" smtClean="0"/>
              <a:t>Actualmente</a:t>
            </a:r>
            <a:r>
              <a:rPr lang="en-GB" dirty="0" smtClean="0"/>
              <a:t>, la </a:t>
            </a:r>
            <a:r>
              <a:rPr lang="en-GB" dirty="0" err="1" smtClean="0"/>
              <a:t>Fundación</a:t>
            </a:r>
            <a:r>
              <a:rPr lang="en-GB" dirty="0" smtClean="0"/>
              <a:t> Gates </a:t>
            </a:r>
            <a:r>
              <a:rPr lang="en-GB" dirty="0" err="1" smtClean="0"/>
              <a:t>dona</a:t>
            </a:r>
            <a:r>
              <a:rPr lang="en-GB" baseline="0" dirty="0" smtClean="0"/>
              <a:t> en </a:t>
            </a:r>
            <a:r>
              <a:rPr lang="en-GB" dirty="0" smtClean="0"/>
              <a:t> 2 a 1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dólar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Rotary </a:t>
            </a:r>
            <a:r>
              <a:rPr lang="en-GB" dirty="0" err="1" smtClean="0"/>
              <a:t>gasta</a:t>
            </a:r>
            <a:r>
              <a:rPr lang="en-GB" dirty="0" smtClean="0"/>
              <a:t> en la </a:t>
            </a:r>
            <a:r>
              <a:rPr lang="en-GB" dirty="0" err="1" smtClean="0"/>
              <a:t>erradicación</a:t>
            </a:r>
            <a:r>
              <a:rPr lang="en-GB" dirty="0" smtClean="0"/>
              <a:t> de la polio hasta $ 100 </a:t>
            </a:r>
            <a:r>
              <a:rPr lang="en-GB" dirty="0" err="1" smtClean="0"/>
              <a:t>millones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año</a:t>
            </a:r>
            <a:r>
              <a:rPr lang="en-GB" dirty="0" smtClean="0"/>
              <a:t>.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0318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escala</a:t>
            </a:r>
            <a:r>
              <a:rPr lang="en-US" dirty="0" smtClean="0"/>
              <a:t> del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Rotary 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socios</a:t>
            </a:r>
            <a:r>
              <a:rPr lang="en-US" dirty="0" smtClean="0"/>
              <a:t> </a:t>
            </a:r>
            <a:r>
              <a:rPr lang="en-US" dirty="0" err="1" smtClean="0"/>
              <a:t>hacen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detener</a:t>
            </a:r>
            <a:r>
              <a:rPr lang="en-US" dirty="0" smtClean="0"/>
              <a:t> la polio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enorme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Usamos</a:t>
            </a:r>
            <a:r>
              <a:rPr lang="en-US" dirty="0" smtClean="0"/>
              <a:t> el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Días</a:t>
            </a:r>
            <a:r>
              <a:rPr lang="en-US" dirty="0" smtClean="0"/>
              <a:t> de </a:t>
            </a:r>
            <a:r>
              <a:rPr lang="en-US" dirty="0" err="1" smtClean="0"/>
              <a:t>Inmunización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en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afectados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polio y en </a:t>
            </a:r>
            <a:r>
              <a:rPr lang="en-US" dirty="0" err="1" smtClean="0"/>
              <a:t>países</a:t>
            </a:r>
            <a:r>
              <a:rPr lang="en-US" dirty="0" smtClean="0"/>
              <a:t> con alto </a:t>
            </a:r>
            <a:r>
              <a:rPr lang="en-US" dirty="0" err="1" smtClean="0"/>
              <a:t>riesgo</a:t>
            </a:r>
            <a:r>
              <a:rPr lang="en-US" dirty="0" smtClean="0"/>
              <a:t> de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afectados</a:t>
            </a:r>
            <a:r>
              <a:rPr lang="en-US" dirty="0" smtClean="0"/>
              <a:t>. </a:t>
            </a:r>
            <a:r>
              <a:rPr lang="en-US" dirty="0" err="1" smtClean="0"/>
              <a:t>Según</a:t>
            </a:r>
            <a:r>
              <a:rPr lang="en-US" dirty="0" smtClean="0"/>
              <a:t> el </a:t>
            </a:r>
            <a:r>
              <a:rPr lang="en-US" dirty="0" err="1" smtClean="0"/>
              <a:t>modelo</a:t>
            </a:r>
            <a:r>
              <a:rPr lang="en-US" dirty="0" smtClean="0"/>
              <a:t>, </a:t>
            </a:r>
            <a:r>
              <a:rPr lang="en-US" dirty="0" err="1" smtClean="0"/>
              <a:t>tratamos</a:t>
            </a:r>
            <a:r>
              <a:rPr lang="en-US" dirty="0" smtClean="0"/>
              <a:t> de </a:t>
            </a:r>
            <a:r>
              <a:rPr lang="en-US" dirty="0" err="1" smtClean="0"/>
              <a:t>llegar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niños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 de 5 </a:t>
            </a:r>
            <a:r>
              <a:rPr lang="en-US" dirty="0" err="1" smtClean="0"/>
              <a:t>años</a:t>
            </a:r>
            <a:r>
              <a:rPr lang="en-US" dirty="0" smtClean="0"/>
              <a:t> con la </a:t>
            </a:r>
            <a:r>
              <a:rPr lang="en-US" dirty="0" err="1" smtClean="0"/>
              <a:t>vacuna</a:t>
            </a:r>
            <a:r>
              <a:rPr lang="en-US" dirty="0" smtClean="0"/>
              <a:t> en </a:t>
            </a:r>
          </a:p>
          <a:p>
            <a:r>
              <a:rPr lang="en-US" dirty="0" smtClean="0"/>
              <a:t>solo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días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En India,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llegar</a:t>
            </a:r>
            <a:r>
              <a:rPr lang="en-US" dirty="0" smtClean="0"/>
              <a:t> a </a:t>
            </a:r>
            <a:r>
              <a:rPr lang="en-US" dirty="0" err="1" smtClean="0"/>
              <a:t>pocoa</a:t>
            </a:r>
            <a:r>
              <a:rPr lang="en-US" dirty="0" smtClean="0"/>
              <a:t> mas  de 172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niños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1994-F1D1-4F3B-AFBC-248A9C71B6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7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en-US" dirty="0" err="1" smtClean="0">
                <a:latin typeface="+mn-lt"/>
                <a:cs typeface="+mn-cs"/>
              </a:rPr>
              <a:t>Existen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tres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cepas</a:t>
            </a:r>
            <a:r>
              <a:rPr lang="en-US" dirty="0" smtClean="0">
                <a:latin typeface="+mn-lt"/>
                <a:cs typeface="+mn-cs"/>
              </a:rPr>
              <a:t> del poliovirus </a:t>
            </a:r>
            <a:r>
              <a:rPr lang="en-US" dirty="0" err="1" smtClean="0">
                <a:latin typeface="+mn-lt"/>
                <a:cs typeface="+mn-cs"/>
              </a:rPr>
              <a:t>salvaje</a:t>
            </a:r>
            <a:r>
              <a:rPr lang="en-US" dirty="0" smtClean="0">
                <a:latin typeface="+mn-lt"/>
                <a:cs typeface="+mn-cs"/>
              </a:rPr>
              <a:t>.</a:t>
            </a:r>
          </a:p>
          <a:p>
            <a:pPr>
              <a:defRPr/>
            </a:pPr>
            <a:endParaRPr lang="en-US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+mn-lt"/>
                <a:cs typeface="+mn-cs"/>
              </a:rPr>
              <a:t>El </a:t>
            </a:r>
            <a:r>
              <a:rPr lang="en-US" dirty="0" err="1" smtClean="0">
                <a:latin typeface="+mn-lt"/>
                <a:cs typeface="+mn-cs"/>
              </a:rPr>
              <a:t>tipo</a:t>
            </a:r>
            <a:r>
              <a:rPr lang="en-US" dirty="0" smtClean="0">
                <a:latin typeface="+mn-lt"/>
                <a:cs typeface="+mn-cs"/>
              </a:rPr>
              <a:t> 2 </a:t>
            </a:r>
            <a:r>
              <a:rPr lang="en-US" dirty="0" err="1" smtClean="0">
                <a:latin typeface="+mn-lt"/>
                <a:cs typeface="+mn-cs"/>
              </a:rPr>
              <a:t>está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erradicado</a:t>
            </a:r>
            <a:r>
              <a:rPr lang="en-US" dirty="0" smtClean="0">
                <a:latin typeface="+mn-lt"/>
                <a:cs typeface="+mn-cs"/>
              </a:rPr>
              <a:t>: no </a:t>
            </a:r>
            <a:r>
              <a:rPr lang="en-US" dirty="0" err="1" smtClean="0">
                <a:latin typeface="+mn-lt"/>
                <a:cs typeface="+mn-cs"/>
              </a:rPr>
              <a:t>hemos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visto</a:t>
            </a:r>
            <a:r>
              <a:rPr lang="en-US" dirty="0" smtClean="0">
                <a:latin typeface="+mn-lt"/>
                <a:cs typeface="+mn-cs"/>
              </a:rPr>
              <a:t> un </a:t>
            </a:r>
            <a:r>
              <a:rPr lang="en-US" dirty="0" err="1" smtClean="0">
                <a:latin typeface="+mn-lt"/>
                <a:cs typeface="+mn-cs"/>
              </a:rPr>
              <a:t>caso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desde</a:t>
            </a:r>
            <a:r>
              <a:rPr lang="en-US" dirty="0" smtClean="0">
                <a:latin typeface="+mn-lt"/>
                <a:cs typeface="+mn-cs"/>
              </a:rPr>
              <a:t> 1999.</a:t>
            </a:r>
          </a:p>
          <a:p>
            <a:pPr>
              <a:defRPr/>
            </a:pPr>
            <a:endParaRPr lang="en-US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+mn-lt"/>
                <a:cs typeface="+mn-cs"/>
              </a:rPr>
              <a:t>No </a:t>
            </a:r>
            <a:r>
              <a:rPr lang="en-US" dirty="0" err="1" smtClean="0">
                <a:latin typeface="+mn-lt"/>
                <a:cs typeface="+mn-cs"/>
              </a:rPr>
              <a:t>hemos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visto</a:t>
            </a:r>
            <a:r>
              <a:rPr lang="en-US" dirty="0" smtClean="0">
                <a:latin typeface="+mn-lt"/>
                <a:cs typeface="+mn-cs"/>
              </a:rPr>
              <a:t> un </a:t>
            </a:r>
            <a:r>
              <a:rPr lang="en-US" dirty="0" err="1" smtClean="0">
                <a:latin typeface="+mn-lt"/>
                <a:cs typeface="+mn-cs"/>
              </a:rPr>
              <a:t>caso</a:t>
            </a:r>
            <a:r>
              <a:rPr lang="en-US" dirty="0" smtClean="0">
                <a:latin typeface="+mn-lt"/>
                <a:cs typeface="+mn-cs"/>
              </a:rPr>
              <a:t> de </a:t>
            </a:r>
            <a:r>
              <a:rPr lang="en-US" dirty="0" err="1" smtClean="0">
                <a:latin typeface="+mn-lt"/>
                <a:cs typeface="+mn-cs"/>
              </a:rPr>
              <a:t>Tipo</a:t>
            </a:r>
            <a:r>
              <a:rPr lang="en-US" dirty="0" smtClean="0">
                <a:latin typeface="+mn-lt"/>
                <a:cs typeface="+mn-cs"/>
              </a:rPr>
              <a:t> 3 </a:t>
            </a:r>
            <a:r>
              <a:rPr lang="en-US" dirty="0" err="1" smtClean="0">
                <a:latin typeface="+mn-lt"/>
                <a:cs typeface="+mn-cs"/>
              </a:rPr>
              <a:t>desde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noviembre</a:t>
            </a:r>
            <a:r>
              <a:rPr lang="en-US" dirty="0" smtClean="0">
                <a:latin typeface="+mn-lt"/>
                <a:cs typeface="+mn-cs"/>
              </a:rPr>
              <a:t> de 2012, lo </a:t>
            </a:r>
            <a:r>
              <a:rPr lang="en-US" dirty="0" err="1" smtClean="0">
                <a:latin typeface="+mn-lt"/>
                <a:cs typeface="+mn-cs"/>
              </a:rPr>
              <a:t>que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significa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que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probablemente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también</a:t>
            </a:r>
            <a:r>
              <a:rPr lang="en-US" dirty="0" smtClean="0">
                <a:latin typeface="+mn-lt"/>
                <a:cs typeface="+mn-cs"/>
              </a:rPr>
              <a:t> se </a:t>
            </a:r>
            <a:r>
              <a:rPr lang="en-US" dirty="0" err="1" smtClean="0">
                <a:latin typeface="+mn-lt"/>
                <a:cs typeface="+mn-cs"/>
              </a:rPr>
              <a:t>haya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erradicado</a:t>
            </a:r>
            <a:r>
              <a:rPr lang="en-US" dirty="0" smtClean="0">
                <a:latin typeface="+mn-lt"/>
                <a:cs typeface="+mn-cs"/>
              </a:rPr>
              <a:t>.</a:t>
            </a:r>
          </a:p>
          <a:p>
            <a:pPr>
              <a:defRPr/>
            </a:pPr>
            <a:endParaRPr lang="en-US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en-US" dirty="0" err="1" smtClean="0">
                <a:latin typeface="+mn-lt"/>
                <a:cs typeface="+mn-cs"/>
              </a:rPr>
              <a:t>Esto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nos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deja</a:t>
            </a:r>
            <a:r>
              <a:rPr lang="en-US" dirty="0" smtClean="0">
                <a:latin typeface="+mn-lt"/>
                <a:cs typeface="+mn-cs"/>
              </a:rPr>
              <a:t> con </a:t>
            </a:r>
            <a:r>
              <a:rPr lang="en-US" dirty="0" err="1" smtClean="0">
                <a:latin typeface="+mn-lt"/>
                <a:cs typeface="+mn-cs"/>
              </a:rPr>
              <a:t>una</a:t>
            </a:r>
            <a:r>
              <a:rPr lang="en-US" dirty="0" smtClean="0">
                <a:latin typeface="+mn-lt"/>
                <a:cs typeface="+mn-cs"/>
              </a:rPr>
              <a:t> sola </a:t>
            </a:r>
            <a:r>
              <a:rPr lang="en-US" dirty="0" err="1" smtClean="0">
                <a:latin typeface="+mn-lt"/>
                <a:cs typeface="+mn-cs"/>
              </a:rPr>
              <a:t>cepa</a:t>
            </a:r>
            <a:r>
              <a:rPr lang="en-US" dirty="0" smtClean="0">
                <a:latin typeface="+mn-lt"/>
                <a:cs typeface="+mn-cs"/>
              </a:rPr>
              <a:t> 1  del virus </a:t>
            </a:r>
            <a:r>
              <a:rPr lang="en-US" dirty="0" err="1" smtClean="0">
                <a:latin typeface="+mn-lt"/>
                <a:cs typeface="+mn-cs"/>
              </a:rPr>
              <a:t>para</a:t>
            </a:r>
            <a:r>
              <a:rPr lang="en-US" baseline="0" dirty="0" smtClean="0">
                <a:latin typeface="+mn-lt"/>
                <a:cs typeface="+mn-cs"/>
              </a:rPr>
              <a:t> </a:t>
            </a:r>
            <a:r>
              <a:rPr lang="en-US" baseline="0" dirty="0" err="1" smtClean="0">
                <a:latin typeface="+mn-lt"/>
                <a:cs typeface="+mn-cs"/>
              </a:rPr>
              <a:t>erradicar</a:t>
            </a:r>
            <a:r>
              <a:rPr lang="en-US" baseline="0" dirty="0" smtClean="0">
                <a:latin typeface="+mn-lt"/>
                <a:cs typeface="+mn-cs"/>
              </a:rPr>
              <a:t>.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defTabSz="9463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5F8A15-B079-4D8C-8280-24E91B85A77E}" type="slidenum">
              <a:rPr 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26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baseline="0" noProof="0" dirty="0" smtClean="0">
                <a:latin typeface="Arial" pitchFamily="34" charset="0"/>
                <a:ea typeface="ＭＳ Ｐゴシック" pitchFamily="34" charset="-128"/>
              </a:rPr>
              <a:t>En esta gráfica pueden observar el drástico descenso en el número de casos de polio registrados en los últimos años. Este descenso demuestra los constantes avances que hemos venido alcanzando</a:t>
            </a:r>
            <a:r>
              <a:rPr lang="es-ES" baseline="0" dirty="0" smtClean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endParaRPr lang="es-ES" baseline="0" dirty="0" smtClean="0">
              <a:latin typeface="Arial" pitchFamily="34" charset="0"/>
              <a:ea typeface="ＭＳ Ｐゴシック" pitchFamily="34" charset="-128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Hasta la fecha en 2017, se han registrado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22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casos de polio: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8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 Pakistán </a:t>
            </a:r>
            <a:r>
              <a:rPr lang="es-ES" sz="1200" kern="1200" baseline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y </a:t>
            </a:r>
            <a:r>
              <a:rPr lang="es-ES" sz="1200" kern="1200" baseline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14 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 Afganistán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. </a:t>
            </a:r>
          </a:p>
          <a:p>
            <a:pPr lvl="0"/>
            <a:endParaRPr lang="es-ES" sz="12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todo el año 2016, solo se registraron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37 casos de polio.</a:t>
            </a:r>
          </a:p>
          <a:p>
            <a:pPr lvl="0"/>
            <a:endParaRPr lang="es-ES" sz="12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 2014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celebramos uno de los mayores hitos en el campo de la salud mundial: la certificación de la India como país libre de polio. Muchos expertos consideraban que la India sería el lugar en el que sería más difícil erradicar la polio debido a la alta densidad de su población y sus deficientes condiciones de saneamiento. El éxito en la India es prueba de que la polio puede ser detenida incluso en las condiciones más difíciles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.</a:t>
            </a:r>
          </a:p>
          <a:p>
            <a:endParaRPr lang="es-ES" baseline="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41" indent="-285708" defTabSz="931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33" indent="-228567" defTabSz="931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65" indent="-228567" defTabSz="931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99" indent="-228567" defTabSz="931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232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64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98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630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317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878B62-E79F-466F-AED6-D4DA6056C9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pPr marL="0" marR="0" lvl="0" indent="0" algn="r" defTabSz="9317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96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9138"/>
            <a:ext cx="4613275" cy="345916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Primero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visión</a:t>
            </a:r>
            <a:r>
              <a:rPr lang="en-US" dirty="0" smtClean="0"/>
              <a:t> de un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de polio</a:t>
            </a:r>
          </a:p>
          <a:p>
            <a:endParaRPr lang="en-US" dirty="0" smtClean="0"/>
          </a:p>
          <a:p>
            <a:r>
              <a:rPr lang="en-US" dirty="0" err="1" smtClean="0"/>
              <a:t>Más</a:t>
            </a:r>
            <a:r>
              <a:rPr lang="en-US" dirty="0" smtClean="0"/>
              <a:t> de $ 1.6 mil </a:t>
            </a:r>
            <a:r>
              <a:rPr lang="en-US" dirty="0" err="1" smtClean="0"/>
              <a:t>millones</a:t>
            </a:r>
            <a:r>
              <a:rPr lang="en-US" dirty="0" smtClean="0"/>
              <a:t> </a:t>
            </a:r>
            <a:r>
              <a:rPr lang="en-US" dirty="0" err="1" smtClean="0"/>
              <a:t>comprometidos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Más</a:t>
            </a:r>
            <a:r>
              <a:rPr lang="en-US" dirty="0" smtClean="0"/>
              <a:t> de $ 7.2 mil </a:t>
            </a:r>
            <a:r>
              <a:rPr lang="en-US" dirty="0" err="1" smtClean="0"/>
              <a:t>millones</a:t>
            </a:r>
            <a:r>
              <a:rPr lang="en-US" dirty="0" smtClean="0"/>
              <a:t> </a:t>
            </a:r>
            <a:r>
              <a:rPr lang="en-US" dirty="0" err="1" smtClean="0"/>
              <a:t>movilizados</a:t>
            </a:r>
            <a:r>
              <a:rPr lang="en-US" dirty="0" smtClean="0"/>
              <a:t> del sector </a:t>
            </a:r>
            <a:r>
              <a:rPr lang="en-US" dirty="0" err="1" smtClean="0"/>
              <a:t>público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55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Alentamos</a:t>
            </a:r>
            <a:r>
              <a:rPr lang="en-US" dirty="0" smtClean="0"/>
              <a:t> a </a:t>
            </a:r>
            <a:r>
              <a:rPr lang="en-US" dirty="0" err="1" smtClean="0"/>
              <a:t>nuestros</a:t>
            </a:r>
            <a:r>
              <a:rPr lang="en-US" dirty="0" smtClean="0"/>
              <a:t> </a:t>
            </a:r>
            <a:r>
              <a:rPr lang="en-US" dirty="0" err="1" smtClean="0"/>
              <a:t>gobiernos</a:t>
            </a:r>
            <a:r>
              <a:rPr lang="en-US" dirty="0" smtClean="0"/>
              <a:t> 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hagan</a:t>
            </a:r>
            <a:r>
              <a:rPr lang="en-US" dirty="0" smtClean="0"/>
              <a:t> de la </a:t>
            </a:r>
            <a:r>
              <a:rPr lang="en-US" dirty="0" err="1" smtClean="0"/>
              <a:t>erradicación</a:t>
            </a:r>
            <a:r>
              <a:rPr lang="en-US" dirty="0" smtClean="0"/>
              <a:t> de la polio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prioridad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23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9138"/>
            <a:ext cx="4613275" cy="345916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1456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nunca</a:t>
            </a:r>
            <a:r>
              <a:rPr lang="en-US" dirty="0" smtClean="0"/>
              <a:t> de </a:t>
            </a:r>
            <a:r>
              <a:rPr lang="en-US" dirty="0" err="1" smtClean="0"/>
              <a:t>ver</a:t>
            </a:r>
            <a:r>
              <a:rPr lang="en-US" dirty="0" smtClean="0"/>
              <a:t> los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en </a:t>
            </a:r>
          </a:p>
          <a:p>
            <a:r>
              <a:rPr lang="en-US" dirty="0" err="1" smtClean="0"/>
              <a:t>Pakistán</a:t>
            </a:r>
            <a:r>
              <a:rPr lang="en-US" dirty="0" smtClean="0"/>
              <a:t>, </a:t>
            </a:r>
            <a:r>
              <a:rPr lang="en-US" dirty="0" err="1" smtClean="0"/>
              <a:t>Afganistán</a:t>
            </a:r>
            <a:r>
              <a:rPr lang="en-US" dirty="0" smtClean="0"/>
              <a:t> y Nigeria.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70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160" y="8830086"/>
            <a:ext cx="3038604" cy="464820"/>
          </a:xfrm>
          <a:prstGeom prst="rect">
            <a:avLst/>
          </a:prstGeom>
          <a:noFill/>
        </p:spPr>
        <p:txBody>
          <a:bodyPr lIns="91873" tIns="45937" rIns="91873" bIns="45937"/>
          <a:lstStyle>
            <a:lvl1pPr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6467" indent="-287103"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8411" indent="-229683"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7775" indent="-229683"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7139" indent="-229683" defTabSz="9123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26505" indent="-229683" defTabSz="912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5869" indent="-229683" defTabSz="912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5233" indent="-229683" defTabSz="912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4597" indent="-229683" defTabSz="912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01017F-6290-48F8-97CC-D63AD36A8D7E}" type="slidenum">
              <a:rPr lang="en-GB">
                <a:solidFill>
                  <a:prstClr val="black"/>
                </a:solidFill>
              </a:rPr>
              <a:pPr eaLnBrk="1" hangingPunct="1"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08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6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9138"/>
            <a:ext cx="4611687" cy="345916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52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noProof="0" dirty="0" smtClean="0"/>
              <a:t>Las contribuciones en efectivo y provenientes del Fondo Designado Distrital ayudarán a alcanzar las metas de la campaña de captación de fondos. </a:t>
            </a:r>
            <a:r>
              <a:rPr lang="es-ES" b="1" baseline="0" noProof="0" dirty="0" smtClean="0"/>
              <a:t>Las contribuciones a PolioPlus se toman en cuenta para los reconocimientos Socio Paul Harris y Donante Mayor</a:t>
            </a:r>
            <a:r>
              <a:rPr lang="es-ES" b="1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Se solicita a los clubes que contribuyan un mínimo de US$ 1500 y a los distritos que aporten el 20% de su FDD.  </a:t>
            </a:r>
            <a:endParaRPr lang="es-ES" b="1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="1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noProof="0" dirty="0" smtClean="0"/>
              <a:t>Los distritos que destinen anualmente 20% de su FDD a PolioPlus recibirán un diploma de agradecimiento, y aquellos que aporten 20% de su FDD, desde 2013-2014 hasta que se certifique la erradicación de la polio, figurarán en una placa de honor que se exhibirá en la sede mundial de Rotary</a:t>
            </a:r>
            <a:r>
              <a:rPr lang="es-ES" b="0" baseline="0" dirty="0" smtClean="0"/>
              <a:t>. Los distritos tendrán hasta el 30 de junio de 2018 para realizar contribuciones de su FDD que compensen las no realizadas anteriormente. </a:t>
            </a:r>
            <a:endParaRPr lang="es-ES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78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4642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noProof="0" dirty="0" smtClean="0"/>
              <a:t>Con frecuencia me preguntan, y es probable que a ustedes también les hagan la misma pregunta, a qué se destinan los fondos recaudados por Rotary. Este gráfico muestra la distribución de los fondos de PolioPlus que los fiduciarios de La Fundación Rotaria aprobaron recientemente destinar a la Organización Mundial de la Salud y el UNICEF. Observarán que muchos de los países indicados en el mapa están libres de polio. Sin embargo, en ellos todavía se realizan actividades de inmunización para proteger a los niños de la polio ya que el poliovirus sigue circulando en el mundo.</a:t>
            </a:r>
            <a:r>
              <a:rPr lang="es-ES" sz="1200" baseline="0" dirty="0" smtClean="0"/>
              <a:t> Hay que tener en cuenta que no hay fondos para las vacunas.</a:t>
            </a:r>
          </a:p>
          <a:p>
            <a:pPr marL="0" marR="0" indent="0" algn="l" defTabSz="94642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/>
          </a:p>
          <a:p>
            <a:pPr marL="0" marR="0" indent="0" algn="l" defTabSz="94642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noProof="0" dirty="0" smtClean="0"/>
              <a:t>Nuestros fondos se destinan a financiar las actividades y a contratar el personal necesario para llevar a cabo las campañas de vacunación como, por ejemplo, vehículos, refrigeradores, megáfonos, vacunadores y monitores</a:t>
            </a:r>
            <a:r>
              <a:rPr lang="es-ES" sz="1200" baseline="0" dirty="0" smtClean="0"/>
              <a:t>.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Adviertan que se destinan muy pocos fondos a la adquisición de vacunas.</a:t>
            </a:r>
            <a:endParaRPr lang="es-E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79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6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41667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eaLnBrk="1" hangingPunct="1"/>
            <a:fld id="{03C5348E-C60E-4EDA-BD8A-FFADB0FB9C7F}" type="slidenum">
              <a:rPr lang="es-MX" sz="1800">
                <a:solidFill>
                  <a:srgbClr val="000000"/>
                </a:solidFill>
              </a:rPr>
              <a:pPr defTabSz="914400" eaLnBrk="1" hangingPunct="1"/>
              <a:t>24</a:t>
            </a:fld>
            <a:endParaRPr lang="es-MX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6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07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73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9138"/>
            <a:ext cx="4613275" cy="345916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1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2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Polio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es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:</a:t>
            </a:r>
          </a:p>
          <a:p>
            <a:pPr marL="171450" indent="-171450">
              <a:lnSpc>
                <a:spcPct val="125000"/>
              </a:lnSpc>
              <a:buFont typeface="Arial"/>
              <a:buChar char="•"/>
            </a:pP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Causado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por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el poliovirus</a:t>
            </a:r>
          </a:p>
          <a:p>
            <a:pPr marL="171450" indent="-171450">
              <a:lnSpc>
                <a:spcPct val="125000"/>
              </a:lnSpc>
              <a:buFont typeface="Arial"/>
              <a:buChar char="•"/>
            </a:pP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Puede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causar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parálisis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de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por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vida</a:t>
            </a: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1450" indent="-171450">
              <a:lnSpc>
                <a:spcPct val="125000"/>
              </a:lnSpc>
              <a:buFont typeface="Arial"/>
              <a:buChar char="•"/>
            </a:pP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Principalmente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afecta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a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niños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menores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de 5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años</a:t>
            </a: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1450" indent="-171450">
              <a:lnSpc>
                <a:spcPct val="125000"/>
              </a:lnSpc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Incurable</a:t>
            </a:r>
          </a:p>
          <a:p>
            <a:pPr marL="171450" indent="-171450">
              <a:lnSpc>
                <a:spcPct val="125000"/>
              </a:lnSpc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Se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puede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prevenir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con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una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vacuna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segura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y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efectiva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2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propaga</a:t>
            </a:r>
            <a:r>
              <a:rPr lang="en-US" dirty="0" smtClean="0"/>
              <a:t> la polio: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Hacinamiento</a:t>
            </a:r>
            <a:r>
              <a:rPr lang="en-US" dirty="0" smtClean="0"/>
              <a:t>, </a:t>
            </a: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saneamiento</a:t>
            </a:r>
            <a:r>
              <a:rPr lang="en-US" dirty="0" smtClean="0"/>
              <a:t>, </a:t>
            </a:r>
            <a:r>
              <a:rPr lang="en-US" dirty="0" err="1" smtClean="0"/>
              <a:t>diarrea</a:t>
            </a:r>
            <a:r>
              <a:rPr lang="en-US" dirty="0" smtClean="0"/>
              <a:t>, </a:t>
            </a:r>
            <a:r>
              <a:rPr lang="en-US" dirty="0" err="1" smtClean="0"/>
              <a:t>desnutrición</a:t>
            </a:r>
            <a:r>
              <a:rPr lang="en-US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Débiles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y sanitaria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Infecta</a:t>
            </a:r>
            <a:r>
              <a:rPr lang="en-US" dirty="0" smtClean="0"/>
              <a:t> el </a:t>
            </a:r>
            <a:r>
              <a:rPr lang="en-US" dirty="0" err="1" smtClean="0"/>
              <a:t>intestino</a:t>
            </a:r>
            <a:r>
              <a:rPr lang="en-US" dirty="0" smtClean="0"/>
              <a:t> de</a:t>
            </a:r>
            <a:r>
              <a:rPr lang="en-US" baseline="0" dirty="0" smtClean="0"/>
              <a:t>l </a:t>
            </a:r>
            <a:r>
              <a:rPr lang="en-US" baseline="0" dirty="0" err="1" smtClean="0"/>
              <a:t>humano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altamente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contiagosa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4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polio </a:t>
            </a:r>
            <a:r>
              <a:rPr lang="en-US" dirty="0" err="1" smtClean="0"/>
              <a:t>causó</a:t>
            </a:r>
            <a:r>
              <a:rPr lang="en-US" dirty="0" smtClean="0"/>
              <a:t> </a:t>
            </a:r>
            <a:r>
              <a:rPr lang="en-US" dirty="0" err="1" smtClean="0"/>
              <a:t>epidemias</a:t>
            </a:r>
            <a:r>
              <a:rPr lang="en-US" dirty="0" smtClean="0"/>
              <a:t> </a:t>
            </a:r>
            <a:r>
              <a:rPr lang="en-US" dirty="0" err="1" smtClean="0"/>
              <a:t>masivas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generación</a:t>
            </a:r>
            <a:r>
              <a:rPr lang="en-US" dirty="0" smtClean="0"/>
              <a:t> </a:t>
            </a:r>
            <a:r>
              <a:rPr lang="en-US" dirty="0" err="1" smtClean="0"/>
              <a:t>atras</a:t>
            </a:r>
            <a:r>
              <a:rPr lang="en-US" dirty="0" smtClean="0"/>
              <a:t> en los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industrializados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En la </a:t>
            </a:r>
            <a:r>
              <a:rPr lang="en-US" dirty="0" err="1" smtClean="0"/>
              <a:t>imagen</a:t>
            </a:r>
            <a:r>
              <a:rPr lang="en-US" dirty="0" smtClean="0"/>
              <a:t> se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"</a:t>
            </a:r>
            <a:r>
              <a:rPr lang="en-US" dirty="0" err="1" smtClean="0"/>
              <a:t>sala</a:t>
            </a:r>
            <a:r>
              <a:rPr lang="en-US" dirty="0" smtClean="0"/>
              <a:t> de polio" en un hospital de Los </a:t>
            </a:r>
            <a:r>
              <a:rPr lang="en-US" dirty="0" err="1" smtClean="0"/>
              <a:t>Ángeles</a:t>
            </a:r>
            <a:r>
              <a:rPr lang="en-US" dirty="0" smtClean="0"/>
              <a:t> en la </a:t>
            </a:r>
            <a:r>
              <a:rPr lang="en-US" dirty="0" err="1" smtClean="0"/>
              <a:t>década</a:t>
            </a:r>
            <a:r>
              <a:rPr lang="en-US" dirty="0" smtClean="0"/>
              <a:t> de 1950, </a:t>
            </a:r>
            <a:r>
              <a:rPr lang="en-US" dirty="0" err="1" smtClean="0"/>
              <a:t>donde</a:t>
            </a:r>
            <a:r>
              <a:rPr lang="en-US" dirty="0" smtClean="0"/>
              <a:t> los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necesitaban</a:t>
            </a:r>
            <a:r>
              <a:rPr lang="en-US" dirty="0" smtClean="0"/>
              <a:t> </a:t>
            </a:r>
            <a:r>
              <a:rPr lang="en-US" dirty="0" err="1" smtClean="0"/>
              <a:t>ayuda</a:t>
            </a:r>
            <a:r>
              <a:rPr lang="en-US" dirty="0" smtClean="0"/>
              <a:t> de los </a:t>
            </a:r>
            <a:r>
              <a:rPr lang="en-US" dirty="0" err="1" smtClean="0"/>
              <a:t>pulmones</a:t>
            </a:r>
            <a:r>
              <a:rPr lang="en-US" dirty="0" smtClean="0"/>
              <a:t> de </a:t>
            </a:r>
            <a:r>
              <a:rPr lang="en-US" dirty="0" err="1" smtClean="0"/>
              <a:t>hierro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respirar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propios</a:t>
            </a:r>
            <a:r>
              <a:rPr lang="en-US" dirty="0" smtClean="0"/>
              <a:t> </a:t>
            </a:r>
            <a:r>
              <a:rPr lang="en-US" dirty="0" err="1" smtClean="0"/>
              <a:t>pulmones</a:t>
            </a:r>
            <a:r>
              <a:rPr lang="en-US" dirty="0" smtClean="0"/>
              <a:t> </a:t>
            </a:r>
            <a:r>
              <a:rPr lang="en-US" dirty="0" err="1" smtClean="0"/>
              <a:t>estaban</a:t>
            </a:r>
            <a:r>
              <a:rPr lang="en-US" dirty="0" smtClean="0"/>
              <a:t> </a:t>
            </a:r>
            <a:r>
              <a:rPr lang="en-US" dirty="0" err="1" smtClean="0"/>
              <a:t>paralizados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descubrimiento</a:t>
            </a:r>
            <a:r>
              <a:rPr lang="en-US" dirty="0" smtClean="0"/>
              <a:t> de la </a:t>
            </a:r>
            <a:r>
              <a:rPr lang="en-US" dirty="0" err="1" smtClean="0"/>
              <a:t>vacuna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recibido</a:t>
            </a:r>
            <a:r>
              <a:rPr lang="en-US" dirty="0" smtClean="0"/>
              <a:t> con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Animo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Mundo</a:t>
            </a:r>
            <a:r>
              <a:rPr lang="en-US" dirty="0" smtClean="0"/>
              <a:t>: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vacuna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indica</a:t>
            </a:r>
            <a:r>
              <a:rPr lang="en-US" baseline="0" dirty="0" smtClean="0"/>
              <a:t>”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polio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erradicada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Hay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intentos</a:t>
            </a:r>
            <a:r>
              <a:rPr lang="en-US" dirty="0" smtClean="0"/>
              <a:t> de </a:t>
            </a:r>
            <a:r>
              <a:rPr lang="en-US" dirty="0" err="1" smtClean="0"/>
              <a:t>erradicar</a:t>
            </a:r>
            <a:r>
              <a:rPr lang="en-US" dirty="0" smtClean="0"/>
              <a:t> </a:t>
            </a:r>
            <a:r>
              <a:rPr lang="en-US" dirty="0" err="1" smtClean="0"/>
              <a:t>enfermedades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malaria y el </a:t>
            </a:r>
            <a:r>
              <a:rPr lang="en-US" dirty="0" err="1" smtClean="0"/>
              <a:t>gusano</a:t>
            </a:r>
            <a:r>
              <a:rPr lang="en-US" dirty="0" smtClean="0"/>
              <a:t> de Guinea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fracasado</a:t>
            </a:r>
            <a:r>
              <a:rPr lang="en-US" dirty="0" smtClean="0"/>
              <a:t> hasta </a:t>
            </a:r>
            <a:r>
              <a:rPr lang="en-US" dirty="0" err="1" smtClean="0"/>
              <a:t>ahora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Solo la </a:t>
            </a:r>
            <a:r>
              <a:rPr lang="en-US" dirty="0" err="1" smtClean="0"/>
              <a:t>Viruela</a:t>
            </a:r>
            <a:r>
              <a:rPr lang="en-US" dirty="0" smtClean="0"/>
              <a:t>, de entre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enfermedades</a:t>
            </a:r>
            <a:r>
              <a:rPr lang="en-US" dirty="0" smtClean="0"/>
              <a:t> </a:t>
            </a:r>
            <a:r>
              <a:rPr lang="en-US" dirty="0" err="1" smtClean="0"/>
              <a:t>humanas</a:t>
            </a:r>
            <a:r>
              <a:rPr lang="en-US" dirty="0" smtClean="0"/>
              <a:t>, se ha </a:t>
            </a:r>
            <a:r>
              <a:rPr lang="en-US" dirty="0" err="1" smtClean="0"/>
              <a:t>podido</a:t>
            </a:r>
            <a:r>
              <a:rPr lang="en-US" dirty="0" smtClean="0"/>
              <a:t> </a:t>
            </a:r>
            <a:r>
              <a:rPr lang="en-US" dirty="0" err="1" smtClean="0"/>
              <a:t>erradicar</a:t>
            </a:r>
            <a:r>
              <a:rPr lang="en-US" dirty="0" smtClean="0"/>
              <a:t> con </a:t>
            </a:r>
            <a:r>
              <a:rPr lang="en-US" dirty="0" err="1" smtClean="0"/>
              <a:t>éxito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Esperamos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polio sea la </a:t>
            </a:r>
            <a:r>
              <a:rPr lang="en-US" dirty="0" err="1" smtClean="0"/>
              <a:t>segunda</a:t>
            </a:r>
            <a:r>
              <a:rPr lang="en-US" dirty="0" smtClean="0"/>
              <a:t> </a:t>
            </a:r>
            <a:r>
              <a:rPr lang="en-US" dirty="0" err="1" smtClean="0"/>
              <a:t>enfermedad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 </a:t>
            </a:r>
            <a:r>
              <a:rPr lang="en-US" dirty="0" err="1" smtClean="0"/>
              <a:t>erradicada</a:t>
            </a:r>
            <a:r>
              <a:rPr lang="en-US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26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lanzó</a:t>
            </a:r>
            <a:r>
              <a:rPr lang="en-US" dirty="0" smtClean="0"/>
              <a:t> la </a:t>
            </a:r>
            <a:r>
              <a:rPr lang="en-US" dirty="0" err="1" smtClean="0"/>
              <a:t>Iniciativa</a:t>
            </a:r>
            <a:r>
              <a:rPr lang="en-US" dirty="0" smtClean="0"/>
              <a:t> Mundial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Erradicación</a:t>
            </a:r>
            <a:r>
              <a:rPr lang="en-US" dirty="0" smtClean="0"/>
              <a:t> de la Polio (EPGI) en 1988, </a:t>
            </a:r>
            <a:r>
              <a:rPr lang="en-US" dirty="0" err="1" smtClean="0"/>
              <a:t>hubo</a:t>
            </a:r>
            <a:r>
              <a:rPr lang="en-US" dirty="0" smtClean="0"/>
              <a:t> 350,000 </a:t>
            </a:r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poliomielitis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, o </a:t>
            </a:r>
            <a:r>
              <a:rPr lang="en-US" dirty="0" err="1" smtClean="0"/>
              <a:t>alrededor</a:t>
            </a:r>
            <a:r>
              <a:rPr lang="en-US" dirty="0" smtClean="0"/>
              <a:t> de 1,000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, en 125 </a:t>
            </a:r>
            <a:r>
              <a:rPr lang="en-US" dirty="0" err="1" smtClean="0"/>
              <a:t>países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0F79-BB99-44DC-97DB-FE7DF16A11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8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2018, there were only </a:t>
            </a:r>
            <a:r>
              <a:rPr lang="en-GB" dirty="0" smtClean="0"/>
              <a:t>11 </a:t>
            </a:r>
            <a:r>
              <a:rPr lang="en-GB" dirty="0" smtClean="0"/>
              <a:t>polio</a:t>
            </a:r>
            <a:r>
              <a:rPr lang="en-GB" baseline="0" dirty="0" smtClean="0"/>
              <a:t> cases in the entire world. </a:t>
            </a:r>
          </a:p>
          <a:p>
            <a:r>
              <a:rPr lang="en-GB" baseline="0" dirty="0" smtClean="0"/>
              <a:t>Today, there are just three countries reporting polio cases.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FF61-5A82-4CE5-992D-CC3D2272184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8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8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2536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94" y="2130426"/>
            <a:ext cx="777261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89" y="3886200"/>
            <a:ext cx="640122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-76200" y="3429000"/>
            <a:ext cx="9296399" cy="990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4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33400" y="4611744"/>
            <a:ext cx="6400799" cy="9508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dk2"/>
              </a:buClr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B7B2AE"/>
              </a:buClr>
              <a:buFont typeface="Arial"/>
              <a:buNone/>
              <a:defRPr sz="2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B7B2AE"/>
              </a:buClr>
              <a:buFont typeface="Arial"/>
              <a:buNone/>
              <a:defRPr sz="24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B7B2AE"/>
              </a:buClr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B7B2AE"/>
              </a:buClr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B7B2AE"/>
              </a:buClr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B7B2AE"/>
              </a:buClr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B7B2AE"/>
              </a:buClr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B7B2AE"/>
              </a:buClr>
              <a:buFont typeface="Arial"/>
              <a:buNone/>
              <a:defRPr sz="20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9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5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9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1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6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1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42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7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2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2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2017</a:t>
            </a:r>
          </a:p>
        </p:txBody>
      </p:sp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20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hare.mailbox@rotary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80" name="Picture 4" descr="https://attachment.outlook.office.net/owa/manolotepa@hotmail.com/service.svc/s/GetFileAttachment?id=AQMkADAwATZiZmYAZC04NDYxLTBhNDQALTAwAi0wMAoARgAAAxQWL1jXSUtFrc6v1Kwn2esHALX%2FmQbGu7dCtXyZNOri4LcAAAIBDAAAALX%2FmQbGu7dCtXyZNOri4LcAAAC1WWBDAAAAARIAEACVI%2BI5uSfdRLJ91XKHctFE&amp;X-OWA-CANARY=tJ9HAqbLVUKgVATi9INss8Cj4XGnh9QY3vGgvb1_ME9Vms8EvImP5722B2eF8GWGroADOjS72Uk.&amp;token=619e86b4-3873-4ff5-8437-1d6d9a773326&amp;owa=outlook.live.com&amp;isc=1&amp;isImagePreview=True"/>
          <p:cNvPicPr>
            <a:picLocks noChangeAspect="1" noChangeArrowheads="1"/>
          </p:cNvPicPr>
          <p:nvPr/>
        </p:nvPicPr>
        <p:blipFill>
          <a:blip r:embed="rId3"/>
          <a:srcRect l="3922" t="44422" r="3922" b="4548"/>
          <a:stretch>
            <a:fillRect/>
          </a:stretch>
        </p:blipFill>
        <p:spPr bwMode="auto">
          <a:xfrm>
            <a:off x="4572001" y="152400"/>
            <a:ext cx="4343400" cy="33528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838200"/>
            <a:ext cx="448872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rgbClr val="00246C">
                      <a:satMod val="155000"/>
                    </a:srgbClr>
                  </a:solidFill>
                  <a:prstDash val="solid"/>
                </a:ln>
                <a:solidFill>
                  <a:srgbClr val="E6E5D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ヒラギノ角ゴ Pro W3" charset="-128"/>
              </a:rPr>
              <a:t>Luis Manuel</a:t>
            </a:r>
          </a:p>
          <a:p>
            <a:pPr algn="ctr"/>
            <a:r>
              <a:rPr lang="es-ES" sz="4000" b="1" dirty="0" smtClean="0">
                <a:ln w="12700">
                  <a:solidFill>
                    <a:srgbClr val="00246C">
                      <a:satMod val="155000"/>
                    </a:srgbClr>
                  </a:solidFill>
                  <a:prstDash val="solid"/>
                </a:ln>
                <a:solidFill>
                  <a:srgbClr val="E6E5D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ヒラギノ角ゴ Pro W3" charset="-128"/>
              </a:rPr>
              <a:t>Martín del Campo</a:t>
            </a:r>
          </a:p>
          <a:p>
            <a:pPr algn="ctr"/>
            <a:r>
              <a:rPr lang="es-ES" sz="1800" b="1" dirty="0" smtClean="0">
                <a:ln w="12700">
                  <a:solidFill>
                    <a:srgbClr val="00246C">
                      <a:satMod val="155000"/>
                    </a:srgbClr>
                  </a:solidFill>
                  <a:prstDash val="solid"/>
                </a:ln>
                <a:solidFill>
                  <a:srgbClr val="E6E5D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ヒラギノ角ゴ Pro W3" charset="-128"/>
              </a:rPr>
              <a:t>“MANOLO”</a:t>
            </a:r>
            <a:endParaRPr lang="es-ES" sz="1800" b="1" dirty="0">
              <a:ln w="12700">
                <a:solidFill>
                  <a:srgbClr val="00246C">
                    <a:satMod val="155000"/>
                  </a:srgbClr>
                </a:solidFill>
                <a:prstDash val="solid"/>
              </a:ln>
              <a:solidFill>
                <a:srgbClr val="E6E5D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9600" y="4800600"/>
            <a:ext cx="7734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rgbClr val="00246C">
                      <a:satMod val="155000"/>
                    </a:srgbClr>
                  </a:solidFill>
                  <a:prstDash val="solid"/>
                </a:ln>
                <a:solidFill>
                  <a:srgbClr val="E6E5D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ヒラギノ角ゴ Pro W3" charset="-128"/>
              </a:rPr>
              <a:t>Coordinación Zona 25a, 18 - 19</a:t>
            </a:r>
            <a:endParaRPr lang="es-ES" sz="4000" b="1" dirty="0">
              <a:ln w="12700">
                <a:solidFill>
                  <a:srgbClr val="00246C">
                    <a:satMod val="155000"/>
                  </a:srgbClr>
                </a:solidFill>
                <a:prstDash val="solid"/>
              </a:ln>
              <a:solidFill>
                <a:srgbClr val="E6E5D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715119" y="5808981"/>
            <a:ext cx="21553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2700">
                  <a:solidFill>
                    <a:srgbClr val="00246C">
                      <a:satMod val="155000"/>
                    </a:srgbClr>
                  </a:solidFill>
                  <a:prstDash val="solid"/>
                </a:ln>
                <a:solidFill>
                  <a:srgbClr val="E6E5D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ヒラギノ角ゴ Pro W3" charset="-128"/>
              </a:rPr>
              <a:t>MONTERREY N.L.</a:t>
            </a:r>
          </a:p>
          <a:p>
            <a:pPr algn="ctr"/>
            <a:r>
              <a:rPr lang="es-ES" b="1" dirty="0" smtClean="0">
                <a:ln w="12700">
                  <a:solidFill>
                    <a:srgbClr val="00246C">
                      <a:satMod val="155000"/>
                    </a:srgbClr>
                  </a:solidFill>
                  <a:prstDash val="solid"/>
                </a:ln>
                <a:solidFill>
                  <a:srgbClr val="E6E5D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ヒラギノ角ゴ Pro W3" charset="-128"/>
              </a:rPr>
              <a:t>JULIO 7  2018</a:t>
            </a:r>
            <a:endParaRPr lang="es-ES" sz="1100" b="1" dirty="0">
              <a:ln w="12700">
                <a:solidFill>
                  <a:srgbClr val="00246C">
                    <a:satMod val="155000"/>
                  </a:srgbClr>
                </a:solidFill>
                <a:prstDash val="solid"/>
              </a:ln>
              <a:solidFill>
                <a:srgbClr val="E6E5D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ヒラギノ角ゴ Pro W3" charset="-128"/>
            </a:endParaRPr>
          </a:p>
        </p:txBody>
      </p:sp>
      <p:pic>
        <p:nvPicPr>
          <p:cNvPr id="459782" name="Picture 6" descr="https://attachment.outlook.office.net/owa/manolotepa@hotmail.com/service.svc/s/GetFileAttachment?id=AQMkADAwATZiZmYAZC04NDYxLTBhNDQALTAwAi0wMAoARgAAAxQWL1jXSUtFrc6v1Kwn2esHALX%2FmQbGu7dCtXyZNOri4LcAAAIBDAAAALX%2FmQbGu7dCtXyZNOri4LcAAAC1WWBHAAAAARIAEAD%2BIiOcxJ4RTJ9FbznXGamj&amp;X-OWA-CANARY=YUffMm507k67PGlCm5GGNECP_Zaoh9QYe84JDQuTYwMWh_K0VgThNXn6P8pRUY0FuoKsaddoRx0.&amp;token=45c55875-3658-44f0-925b-f60d216d52ef&amp;owa=outlook.live.com&amp;isc=1&amp;isImagePreview=True"/>
          <p:cNvPicPr>
            <a:picLocks noChangeAspect="1" noChangeArrowheads="1"/>
          </p:cNvPicPr>
          <p:nvPr/>
        </p:nvPicPr>
        <p:blipFill>
          <a:blip r:embed="rId4"/>
          <a:srcRect l="26566" t="14491" r="10642" b="43849"/>
          <a:stretch>
            <a:fillRect/>
          </a:stretch>
        </p:blipFill>
        <p:spPr bwMode="auto">
          <a:xfrm>
            <a:off x="1066800" y="2438400"/>
            <a:ext cx="2438400" cy="2157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4" name="Picture 2" descr="K:\Jenner_Public\Polio\2)External_Relations\Communications\Photos\BBB NOT FOR IMPORT\Extra Photos\yBruce Rotary 2010 2\006 Torkham border im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9819" y="-112541"/>
            <a:ext cx="9538813" cy="69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nny\Pictures\use_who_logo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700" y="75208"/>
            <a:ext cx="16922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http://www.maxhoward.net/images/Unicef%20images/unicef%20logo.jp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09" y="5102237"/>
            <a:ext cx="16208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 descr="CDCLOGO-rgb_good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164" y="5589251"/>
            <a:ext cx="162083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77724EF-CBE4-4A64-B82E-7E3E80685F18}" type="slidenum">
              <a:rPr lang="en-AU">
                <a:solidFill>
                  <a:srgbClr val="898989"/>
                </a:solidFill>
              </a:rPr>
              <a:pPr eaLnBrk="1" hangingPunct="1"/>
              <a:t>10</a:t>
            </a:fld>
            <a:endParaRPr lang="en-AU" dirty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12" y="158248"/>
            <a:ext cx="1857940" cy="14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Jenner_Public\Polio\2)External_Relations\Communications\Photos\New image selection\Polio_india_35WB 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387424"/>
            <a:ext cx="4688078" cy="749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7" y="24219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Días</a:t>
            </a:r>
            <a:r>
              <a:rPr lang="en-GB" sz="3600" b="1" dirty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nacionales</a:t>
            </a:r>
            <a:r>
              <a:rPr lang="en-GB" sz="3600" b="1" dirty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 de </a:t>
            </a:r>
            <a:r>
              <a:rPr lang="en-GB" sz="3600" b="1" dirty="0" err="1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inmunización</a:t>
            </a:r>
            <a:r>
              <a:rPr lang="en-GB" sz="3600" b="1" dirty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: </a:t>
            </a:r>
            <a:endParaRPr lang="en-GB" sz="3600" b="1" dirty="0" smtClean="0">
              <a:solidFill>
                <a:srgbClr val="005DAA"/>
              </a:solidFill>
              <a:latin typeface="Arial Narrow Bold" panose="020B0706020202030204" pitchFamily="34" charset="0"/>
              <a:cs typeface="Calibri" panose="020F0502020204030204" pitchFamily="34" charset="0"/>
            </a:endParaRPr>
          </a:p>
          <a:p>
            <a:r>
              <a:rPr lang="en-GB" sz="3600" b="1" dirty="0" smtClean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el </a:t>
            </a:r>
            <a:r>
              <a:rPr lang="en-GB" sz="3600" b="1" dirty="0" err="1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ejemplo</a:t>
            </a:r>
            <a:r>
              <a:rPr lang="en-GB" sz="3600" b="1" dirty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 de India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8076" y="2218498"/>
            <a:ext cx="379048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2.3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millones</a:t>
            </a: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de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voluntarios</a:t>
            </a:r>
            <a:endParaRPr lang="en-GB" sz="3000" dirty="0">
              <a:solidFill>
                <a:srgbClr val="585858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200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millones</a:t>
            </a: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de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dosis</a:t>
            </a:r>
            <a:endParaRPr lang="en-GB" sz="3000" dirty="0">
              <a:solidFill>
                <a:srgbClr val="585858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191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millones</a:t>
            </a: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de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hogares</a:t>
            </a: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visitados</a:t>
            </a:r>
            <a:endParaRPr lang="en-GB" sz="3000" dirty="0">
              <a:solidFill>
                <a:srgbClr val="585858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172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millones</a:t>
            </a: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de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niños</a:t>
            </a:r>
            <a:r>
              <a:rPr lang="en-GB" sz="3000" dirty="0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en-GB" sz="3000" dirty="0" err="1">
                <a:solidFill>
                  <a:srgbClr val="58585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vacunados</a:t>
            </a:r>
            <a:endParaRPr lang="en-GB" sz="2800" dirty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16900" y="6019803"/>
            <a:ext cx="71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2018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7151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6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977" y="0"/>
            <a:ext cx="31417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822" y="1382724"/>
            <a:ext cx="2718289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Picture 2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455" y="1384311"/>
            <a:ext cx="271682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902" y="2276488"/>
            <a:ext cx="278423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Valued Customer\Documents\Dropbox\TED Polio 2011\Slide Comps\29-polio_types_01-02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02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512" y="2276488"/>
            <a:ext cx="292344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Valued Customer\Documents\Dropbox\TED Polio 2011\Slide Comps\30-polio_types_02-02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133" y="13"/>
            <a:ext cx="31168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124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686800" cy="533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err="1" smtClean="0">
                <a:latin typeface="Arial Narrow" pitchFamily="34" charset="0"/>
                <a:ea typeface="ＭＳ Ｐゴシック" pitchFamily="34" charset="-128"/>
              </a:rPr>
              <a:t>Casos</a:t>
            </a:r>
            <a:r>
              <a:rPr lang="en-US" sz="2800" dirty="0" smtClean="0">
                <a:latin typeface="Arial Narrow" pitchFamily="34" charset="0"/>
                <a:ea typeface="ＭＳ Ｐゴシック" pitchFamily="34" charset="-128"/>
              </a:rPr>
              <a:t> de polio en el </a:t>
            </a:r>
            <a:r>
              <a:rPr lang="en-US" sz="2800" dirty="0" err="1" smtClean="0">
                <a:latin typeface="Arial Narrow" pitchFamily="34" charset="0"/>
                <a:ea typeface="ＭＳ Ｐゴシック" pitchFamily="34" charset="-128"/>
              </a:rPr>
              <a:t>período</a:t>
            </a:r>
            <a:r>
              <a:rPr lang="en-US" sz="2800" dirty="0" smtClean="0">
                <a:latin typeface="Arial Narrow" pitchFamily="34" charset="0"/>
                <a:ea typeface="ＭＳ Ｐゴシック" pitchFamily="34" charset="-128"/>
              </a:rPr>
              <a:t> 2013-2018 (a Abril de 2018)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914400" y="1397000"/>
          <a:ext cx="75438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216900" y="6019803"/>
            <a:ext cx="71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2018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6989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381689" y="2209800"/>
            <a:ext cx="1409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Afganistán</a:t>
            </a:r>
            <a:endParaRPr lang="es-MX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389642" y="2777990"/>
            <a:ext cx="17668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República</a:t>
            </a:r>
          </a:p>
          <a:p>
            <a:r>
              <a:rPr lang="es-MX" sz="2000" dirty="0" smtClean="0"/>
              <a:t>Democrita del</a:t>
            </a:r>
            <a:br>
              <a:rPr lang="es-MX" sz="2000" dirty="0" smtClean="0"/>
            </a:br>
            <a:r>
              <a:rPr lang="es-MX" sz="2000" dirty="0" smtClean="0"/>
              <a:t>Congo</a:t>
            </a:r>
            <a:endParaRPr lang="es-MX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410855" y="3886200"/>
            <a:ext cx="997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Nigeria </a:t>
            </a:r>
            <a:endParaRPr lang="es-MX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419600" y="4514910"/>
            <a:ext cx="1168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Pakistán</a:t>
            </a:r>
            <a:endParaRPr lang="es-MX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403922" y="5105400"/>
            <a:ext cx="146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Rep. Arabe</a:t>
            </a:r>
          </a:p>
          <a:p>
            <a:r>
              <a:rPr lang="es-MX" sz="2000" dirty="0" smtClean="0"/>
              <a:t>de Syria</a:t>
            </a:r>
            <a:endParaRPr lang="es-MX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279584" y="2209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8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249901" y="388620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0</a:t>
            </a:r>
            <a:endParaRPr lang="es-MX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49901" y="5152651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0</a:t>
            </a:r>
            <a:endParaRPr lang="es-MX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978492" y="220980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0</a:t>
            </a:r>
            <a:endParaRPr lang="es-MX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948809" y="388620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0</a:t>
            </a:r>
            <a:endParaRPr lang="es-MX" sz="20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262699" y="448453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3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924800" y="517817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7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19800" y="135249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WPV</a:t>
            </a:r>
            <a:endParaRPr lang="es-MX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772400" y="133338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cVDPV</a:t>
            </a:r>
            <a:endParaRPr lang="es-MX" sz="2000" dirty="0"/>
          </a:p>
        </p:txBody>
      </p:sp>
      <p:cxnSp>
        <p:nvCxnSpPr>
          <p:cNvPr id="23" name="Conector recto 22"/>
          <p:cNvCxnSpPr/>
          <p:nvPr/>
        </p:nvCxnSpPr>
        <p:spPr>
          <a:xfrm>
            <a:off x="4419600" y="1905000"/>
            <a:ext cx="441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4495800" y="609600"/>
            <a:ext cx="4419600" cy="0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172200" y="1295400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096000" y="695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Julio 2018</a:t>
            </a:r>
            <a:endParaRPr lang="es-MX" sz="28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4478657" y="986135"/>
            <a:ext cx="1160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Países</a:t>
            </a:r>
            <a:endParaRPr lang="es-MX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185896" y="1749623"/>
            <a:ext cx="67210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200" dirty="0" smtClean="0"/>
              <a:t>TIPO 1</a:t>
            </a:r>
            <a:endParaRPr lang="es-MX" sz="1200" dirty="0"/>
          </a:p>
        </p:txBody>
      </p:sp>
      <p:cxnSp>
        <p:nvCxnSpPr>
          <p:cNvPr id="31" name="Conector recto 30"/>
          <p:cNvCxnSpPr/>
          <p:nvPr/>
        </p:nvCxnSpPr>
        <p:spPr>
          <a:xfrm>
            <a:off x="4419600" y="2743200"/>
            <a:ext cx="441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4419600" y="3810000"/>
            <a:ext cx="441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4419600" y="4419600"/>
            <a:ext cx="441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4419600" y="5029200"/>
            <a:ext cx="441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4419600" y="5867400"/>
            <a:ext cx="441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7592294" y="1752600"/>
            <a:ext cx="124690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200" dirty="0" smtClean="0"/>
              <a:t>Vacunas Tipo 1</a:t>
            </a:r>
            <a:endParaRPr lang="es-MX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533400" y="4749224"/>
            <a:ext cx="2819400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FFFF"/>
                </a:solidFill>
              </a:rPr>
              <a:t>en el 2018</a:t>
            </a:r>
            <a:endParaRPr lang="es-MX" sz="3200" b="1" dirty="0">
              <a:solidFill>
                <a:srgbClr val="FFFFFF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04800" y="2844224"/>
            <a:ext cx="3505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/>
              <a:t>¿ CUANTOS</a:t>
            </a: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>   CASOS </a:t>
            </a:r>
            <a:r>
              <a:rPr lang="es-MX" sz="3600" b="1" dirty="0"/>
              <a:t>DE</a:t>
            </a:r>
          </a:p>
          <a:p>
            <a:r>
              <a:rPr lang="es-MX" sz="3600" b="1" dirty="0" smtClean="0"/>
              <a:t>   POLIO HAY ?</a:t>
            </a:r>
            <a:endParaRPr lang="es-MX" sz="3600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8216900" y="6019803"/>
            <a:ext cx="71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2018</a:t>
            </a:r>
            <a:endParaRPr lang="es-MX" sz="2000" b="1" dirty="0"/>
          </a:p>
        </p:txBody>
      </p:sp>
      <p:sp>
        <p:nvSpPr>
          <p:cNvPr id="40" name="CuadroTexto 39"/>
          <p:cNvSpPr txBox="1"/>
          <p:nvPr/>
        </p:nvSpPr>
        <p:spPr>
          <a:xfrm>
            <a:off x="7978466" y="300841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561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7843" y="151448"/>
            <a:ext cx="9025305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de-CH" altLang="en-US" sz="36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La </a:t>
            </a:r>
            <a:r>
              <a:rPr lang="de-CH" altLang="en-US" sz="3600" b="1" dirty="0" err="1">
                <a:solidFill>
                  <a:srgbClr val="005DAA"/>
                </a:solidFill>
                <a:latin typeface="Arial Narrow Bold" panose="020B0706020202030204" pitchFamily="34" charset="0"/>
              </a:rPr>
              <a:t>promesa</a:t>
            </a:r>
            <a:r>
              <a:rPr lang="de-CH" altLang="en-US" sz="36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 de Rotary: </a:t>
            </a:r>
            <a:r>
              <a:rPr lang="de-CH" altLang="en-US" sz="3600" b="1" dirty="0" err="1">
                <a:solidFill>
                  <a:srgbClr val="005DAA"/>
                </a:solidFill>
                <a:latin typeface="Arial Narrow Bold" panose="020B0706020202030204" pitchFamily="34" charset="0"/>
              </a:rPr>
              <a:t>un</a:t>
            </a:r>
            <a:r>
              <a:rPr lang="de-CH" altLang="en-US" sz="36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 </a:t>
            </a:r>
            <a:r>
              <a:rPr lang="de-CH" altLang="en-US" sz="3600" b="1" dirty="0" err="1">
                <a:solidFill>
                  <a:srgbClr val="005DAA"/>
                </a:solidFill>
                <a:latin typeface="Arial Narrow Bold" panose="020B0706020202030204" pitchFamily="34" charset="0"/>
              </a:rPr>
              <a:t>mundo</a:t>
            </a:r>
            <a:r>
              <a:rPr lang="de-CH" altLang="en-US" sz="36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 sin </a:t>
            </a:r>
            <a:r>
              <a:rPr lang="de-CH" altLang="en-US" sz="3600" b="1" dirty="0" err="1">
                <a:solidFill>
                  <a:srgbClr val="005DAA"/>
                </a:solidFill>
                <a:latin typeface="Arial Narrow Bold" panose="020B0706020202030204" pitchFamily="34" charset="0"/>
              </a:rPr>
              <a:t>polio</a:t>
            </a:r>
            <a:endParaRPr lang="de-CH" altLang="en-US" sz="3600" b="1" dirty="0">
              <a:solidFill>
                <a:srgbClr val="005DAA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940300" y="1392238"/>
            <a:ext cx="3980676" cy="546576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CH" altLang="en-US" sz="2400" b="1" dirty="0" err="1"/>
              <a:t>Primero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con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una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visión</a:t>
            </a:r>
            <a:r>
              <a:rPr lang="de-CH" altLang="en-US" sz="2400" b="1" dirty="0"/>
              <a:t> de </a:t>
            </a:r>
            <a:r>
              <a:rPr lang="de-CH" altLang="en-US" sz="2400" b="1" dirty="0" err="1"/>
              <a:t>un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mundo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libre</a:t>
            </a:r>
            <a:r>
              <a:rPr lang="de-CH" altLang="en-US" sz="2400" b="1" dirty="0"/>
              <a:t> de </a:t>
            </a:r>
            <a:r>
              <a:rPr lang="de-CH" altLang="en-US" sz="2400" b="1" dirty="0" err="1"/>
              <a:t>polio</a:t>
            </a:r>
            <a:endParaRPr lang="de-CH" altLang="en-US" sz="2400" b="1" dirty="0"/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CH" altLang="en-US" sz="2400" b="1" dirty="0"/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CH" altLang="en-US" sz="2400" b="1" dirty="0" err="1"/>
              <a:t>Más</a:t>
            </a:r>
            <a:r>
              <a:rPr lang="de-CH" altLang="en-US" sz="2400" b="1" dirty="0"/>
              <a:t> de $ 1.6 </a:t>
            </a:r>
            <a:r>
              <a:rPr lang="de-CH" altLang="en-US" sz="2400" b="1" dirty="0" err="1"/>
              <a:t>mil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millones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comprometidos</a:t>
            </a:r>
            <a:endParaRPr lang="de-CH" altLang="en-US" sz="2400" b="1" dirty="0"/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CH" altLang="en-US" sz="2400" b="1" dirty="0"/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CH" altLang="en-US" sz="2400" b="1" dirty="0" err="1"/>
              <a:t>Más</a:t>
            </a:r>
            <a:r>
              <a:rPr lang="de-CH" altLang="en-US" sz="2400" b="1" dirty="0"/>
              <a:t> de $ 7.2 </a:t>
            </a:r>
            <a:r>
              <a:rPr lang="de-CH" altLang="en-US" sz="2400" b="1" dirty="0" err="1"/>
              <a:t>mil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millones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movilizados</a:t>
            </a:r>
            <a:r>
              <a:rPr lang="de-CH" altLang="en-US" sz="2400" b="1" dirty="0"/>
              <a:t> del </a:t>
            </a:r>
            <a:r>
              <a:rPr lang="de-CH" altLang="en-US" sz="2400" b="1" dirty="0" err="1"/>
              <a:t>sector</a:t>
            </a:r>
            <a:r>
              <a:rPr lang="de-CH" altLang="en-US" sz="2400" b="1" dirty="0"/>
              <a:t> </a:t>
            </a:r>
            <a:r>
              <a:rPr lang="de-CH" altLang="en-US" sz="2400" b="1" dirty="0" err="1"/>
              <a:t>público</a:t>
            </a:r>
            <a:endParaRPr lang="de-CH" altLang="en-US" sz="2400" b="1" dirty="0" smtClean="0"/>
          </a:p>
        </p:txBody>
      </p:sp>
      <p:pic>
        <p:nvPicPr>
          <p:cNvPr id="5" name="Picture 5" descr="SOH EndPolio 0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3" y="1484313"/>
            <a:ext cx="4819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216900" y="6019803"/>
            <a:ext cx="71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2018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68513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438152" y="188913"/>
            <a:ext cx="825451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CH" altLang="en-US" sz="40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Rotary </a:t>
            </a:r>
            <a:r>
              <a:rPr lang="de-CH" altLang="en-US" sz="4000" b="1" dirty="0" err="1">
                <a:solidFill>
                  <a:srgbClr val="005DAA"/>
                </a:solidFill>
                <a:latin typeface="Arial Narrow Bold" panose="020B0706020202030204" pitchFamily="34" charset="0"/>
              </a:rPr>
              <a:t>involucra</a:t>
            </a:r>
            <a:r>
              <a:rPr lang="de-CH" altLang="en-US" sz="40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 a los </a:t>
            </a:r>
            <a:r>
              <a:rPr lang="de-CH" altLang="en-US" sz="4000" b="1" dirty="0" err="1">
                <a:solidFill>
                  <a:srgbClr val="005DAA"/>
                </a:solidFill>
                <a:latin typeface="Arial Narrow Bold" panose="020B0706020202030204" pitchFamily="34" charset="0"/>
              </a:rPr>
              <a:t>líderes</a:t>
            </a:r>
            <a:r>
              <a:rPr lang="de-CH" altLang="en-US" sz="4000" b="1" dirty="0">
                <a:solidFill>
                  <a:srgbClr val="005DAA"/>
                </a:solidFill>
                <a:latin typeface="Arial Narrow Bold" panose="020B0706020202030204" pitchFamily="34" charset="0"/>
              </a:rPr>
              <a:t> </a:t>
            </a:r>
            <a:r>
              <a:rPr lang="de-CH" altLang="en-US" sz="4000" b="1" dirty="0" err="1">
                <a:solidFill>
                  <a:srgbClr val="005DAA"/>
                </a:solidFill>
                <a:latin typeface="Arial Narrow Bold" panose="020B0706020202030204" pitchFamily="34" charset="0"/>
              </a:rPr>
              <a:t>políticos</a:t>
            </a:r>
            <a:endParaRPr lang="de-CH" altLang="en-US" sz="4000" b="1" dirty="0">
              <a:solidFill>
                <a:srgbClr val="005DAA"/>
              </a:solidFill>
              <a:latin typeface="Arial Narrow Bold" panose="020B0706020202030204" pitchFamily="34" charset="0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00" y="3776666"/>
            <a:ext cx="4091354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267" y="1033463"/>
            <a:ext cx="38122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445" y="1033463"/>
            <a:ext cx="35784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839" y="1033463"/>
            <a:ext cx="228160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592" y="3776666"/>
            <a:ext cx="412652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452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594" y="228602"/>
            <a:ext cx="5320812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616" y="990600"/>
            <a:ext cx="5778730" cy="5246713"/>
            <a:chOff x="434" y="767"/>
            <a:chExt cx="4242" cy="2113"/>
          </a:xfrm>
        </p:grpSpPr>
        <p:sp>
          <p:nvSpPr>
            <p:cNvPr id="36868" name="Freeform 4"/>
            <p:cNvSpPr>
              <a:spLocks noChangeArrowheads="1"/>
            </p:cNvSpPr>
            <p:nvPr/>
          </p:nvSpPr>
          <p:spPr bwMode="auto">
            <a:xfrm>
              <a:off x="434" y="767"/>
              <a:ext cx="4242" cy="2113"/>
            </a:xfrm>
            <a:custGeom>
              <a:avLst/>
              <a:gdLst>
                <a:gd name="T0" fmla="*/ 0 w 18707"/>
                <a:gd name="T1" fmla="*/ 0 h 9319"/>
                <a:gd name="T2" fmla="*/ 0 w 18707"/>
                <a:gd name="T3" fmla="*/ 0 h 9319"/>
                <a:gd name="T4" fmla="*/ 0 w 18707"/>
                <a:gd name="T5" fmla="*/ 0 h 9319"/>
                <a:gd name="T6" fmla="*/ 0 w 18707"/>
                <a:gd name="T7" fmla="*/ 0 h 9319"/>
                <a:gd name="T8" fmla="*/ 0 w 18707"/>
                <a:gd name="T9" fmla="*/ 0 h 9319"/>
                <a:gd name="T10" fmla="*/ 0 w 18707"/>
                <a:gd name="T11" fmla="*/ 0 h 9319"/>
                <a:gd name="T12" fmla="*/ 0 w 18707"/>
                <a:gd name="T13" fmla="*/ 0 h 9319"/>
                <a:gd name="T14" fmla="*/ 0 w 18707"/>
                <a:gd name="T15" fmla="*/ 0 h 9319"/>
                <a:gd name="T16" fmla="*/ 0 w 18707"/>
                <a:gd name="T17" fmla="*/ 0 h 9319"/>
                <a:gd name="T18" fmla="*/ 0 w 18707"/>
                <a:gd name="T19" fmla="*/ 0 h 9319"/>
                <a:gd name="T20" fmla="*/ 0 w 18707"/>
                <a:gd name="T21" fmla="*/ 0 h 93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707"/>
                <a:gd name="T34" fmla="*/ 0 h 9319"/>
                <a:gd name="T35" fmla="*/ 18707 w 18707"/>
                <a:gd name="T36" fmla="*/ 9319 h 93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707" h="9319">
                  <a:moveTo>
                    <a:pt x="18706" y="1113"/>
                  </a:moveTo>
                  <a:cubicBezTo>
                    <a:pt x="18706" y="557"/>
                    <a:pt x="17364" y="0"/>
                    <a:pt x="16022" y="0"/>
                  </a:cubicBezTo>
                  <a:lnTo>
                    <a:pt x="2685" y="0"/>
                  </a:lnTo>
                  <a:cubicBezTo>
                    <a:pt x="1343" y="0"/>
                    <a:pt x="0" y="557"/>
                    <a:pt x="0" y="1113"/>
                  </a:cubicBezTo>
                  <a:lnTo>
                    <a:pt x="0" y="6648"/>
                  </a:lnTo>
                  <a:cubicBezTo>
                    <a:pt x="0" y="7205"/>
                    <a:pt x="1343" y="7762"/>
                    <a:pt x="2685" y="7762"/>
                  </a:cubicBezTo>
                  <a:lnTo>
                    <a:pt x="10825" y="7762"/>
                  </a:lnTo>
                  <a:lnTo>
                    <a:pt x="17581" y="9318"/>
                  </a:lnTo>
                  <a:lnTo>
                    <a:pt x="15675" y="7762"/>
                  </a:lnTo>
                  <a:cubicBezTo>
                    <a:pt x="17191" y="7762"/>
                    <a:pt x="18706" y="7223"/>
                    <a:pt x="18706" y="6684"/>
                  </a:cubicBezTo>
                  <a:lnTo>
                    <a:pt x="18706" y="1113"/>
                  </a:lnTo>
                </a:path>
              </a:pathLst>
            </a:custGeom>
            <a:solidFill>
              <a:srgbClr val="FFFFFF"/>
            </a:solidFill>
            <a:ln w="5724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591" y="856"/>
              <a:ext cx="3852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FF0000"/>
                </a:buClr>
                <a:buSzPct val="100000"/>
              </a:pPr>
              <a:r>
                <a:rPr lang="de-CH" altLang="en-US" sz="4400" b="1" dirty="0" err="1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El</a:t>
              </a:r>
              <a:r>
                <a:rPr lang="de-CH" altLang="en-US" sz="4400" b="1" dirty="0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 </a:t>
              </a:r>
              <a:r>
                <a:rPr lang="de-CH" altLang="en-US" sz="4400" b="1" dirty="0" err="1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esfuerzo</a:t>
              </a:r>
              <a:r>
                <a:rPr lang="de-CH" altLang="en-US" sz="4400" b="1" dirty="0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 de Rotary contra la </a:t>
              </a:r>
              <a:r>
                <a:rPr lang="de-CH" altLang="en-US" sz="4400" b="1" dirty="0" err="1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poliomielitis</a:t>
              </a:r>
              <a:r>
                <a:rPr lang="de-CH" altLang="en-US" sz="4400" b="1" dirty="0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 </a:t>
              </a:r>
              <a:r>
                <a:rPr lang="de-CH" altLang="en-US" sz="4400" b="1" dirty="0" err="1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merece</a:t>
              </a:r>
              <a:r>
                <a:rPr lang="de-CH" altLang="en-US" sz="4400" b="1" dirty="0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 </a:t>
              </a:r>
              <a:r>
                <a:rPr lang="de-CH" altLang="en-US" sz="4400" b="1" dirty="0" err="1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el</a:t>
              </a:r>
              <a:r>
                <a:rPr lang="de-CH" altLang="en-US" sz="4400" b="1" dirty="0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 </a:t>
              </a:r>
              <a:r>
                <a:rPr lang="de-CH" altLang="en-US" sz="4400" b="1" dirty="0" err="1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Premio</a:t>
              </a:r>
              <a:r>
                <a:rPr lang="de-CH" altLang="en-US" sz="4400" b="1" dirty="0">
                  <a:solidFill>
                    <a:srgbClr val="FF0000"/>
                  </a:solidFill>
                  <a:latin typeface="Times New Roman" pitchFamily="18" charset="0"/>
                  <a:cs typeface="Lucida Sans Unicode" pitchFamily="34" charset="0"/>
                </a:rPr>
                <a:t> Nobel de la Paz.</a:t>
              </a:r>
              <a:endParaRPr lang="en-GB" altLang="en-US" sz="44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6033105" y="6381328"/>
            <a:ext cx="9067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572000" y="6525344"/>
            <a:ext cx="217590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90919"/>
            <a:ext cx="1179478" cy="11853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216900" y="6019803"/>
            <a:ext cx="71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2018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5908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e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4225"/>
            <a:ext cx="2844312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eurolastca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391" y="728666"/>
            <a:ext cx="2958611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cambodi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89" b="7677"/>
          <a:stretch>
            <a:fillRect/>
          </a:stretch>
        </p:blipFill>
        <p:spPr bwMode="auto">
          <a:xfrm>
            <a:off x="-11721" y="3624267"/>
            <a:ext cx="2858966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2954603" y="1068390"/>
            <a:ext cx="2404475" cy="708025"/>
            <a:chOff x="1774" y="673"/>
            <a:chExt cx="1110" cy="446"/>
          </a:xfrm>
        </p:grpSpPr>
        <p:sp>
          <p:nvSpPr>
            <p:cNvPr id="37904" name="Text Box 7"/>
            <p:cNvSpPr txBox="1">
              <a:spLocks noChangeArrowheads="1"/>
            </p:cNvSpPr>
            <p:nvPr/>
          </p:nvSpPr>
          <p:spPr bwMode="auto">
            <a:xfrm>
              <a:off x="1774" y="673"/>
              <a:ext cx="111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585858"/>
                  </a:solidFill>
                </a:rPr>
                <a:t>Americas: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585858"/>
                  </a:solidFill>
                </a:rPr>
                <a:t>Peru</a:t>
              </a:r>
              <a:r>
                <a:rPr lang="en-GB" altLang="en-US" sz="2000" dirty="0">
                  <a:solidFill>
                    <a:srgbClr val="585858"/>
                  </a:solidFill>
                </a:rPr>
                <a:t>, 1991</a:t>
              </a:r>
              <a:endParaRPr lang="en-US" altLang="en-US" sz="2000" dirty="0">
                <a:solidFill>
                  <a:srgbClr val="585858"/>
                </a:solidFill>
              </a:endParaRPr>
            </a:p>
          </p:txBody>
        </p:sp>
        <p:sp>
          <p:nvSpPr>
            <p:cNvPr id="37905" name="Text Box 8"/>
            <p:cNvSpPr txBox="1">
              <a:spLocks noChangeArrowheads="1"/>
            </p:cNvSpPr>
            <p:nvPr/>
          </p:nvSpPr>
          <p:spPr bwMode="auto">
            <a:xfrm>
              <a:off x="1774" y="816"/>
              <a:ext cx="1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rgbClr val="000000"/>
                </a:solidFill>
                <a:latin typeface="Arial (W1)" charset="0"/>
              </a:endParaRPr>
            </a:p>
          </p:txBody>
        </p:sp>
      </p:grpSp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2986669" y="4066401"/>
            <a:ext cx="3068069" cy="1003300"/>
            <a:chOff x="1689" y="2504"/>
            <a:chExt cx="1518" cy="632"/>
          </a:xfrm>
        </p:grpSpPr>
        <p:sp>
          <p:nvSpPr>
            <p:cNvPr id="37902" name="Text Box 10"/>
            <p:cNvSpPr txBox="1">
              <a:spLocks noChangeArrowheads="1"/>
            </p:cNvSpPr>
            <p:nvPr/>
          </p:nvSpPr>
          <p:spPr bwMode="auto">
            <a:xfrm>
              <a:off x="1758" y="2504"/>
              <a:ext cx="1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rgbClr val="000000"/>
                </a:solidFill>
                <a:latin typeface="Arial (W1)" charset="0"/>
              </a:endParaRPr>
            </a:p>
          </p:txBody>
        </p:sp>
        <p:sp>
          <p:nvSpPr>
            <p:cNvPr id="37903" name="Text Box 11"/>
            <p:cNvSpPr txBox="1">
              <a:spLocks noChangeArrowheads="1"/>
            </p:cNvSpPr>
            <p:nvPr/>
          </p:nvSpPr>
          <p:spPr bwMode="auto">
            <a:xfrm>
              <a:off x="1689" y="2690"/>
              <a:ext cx="151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smtClean="0">
                  <a:solidFill>
                    <a:srgbClr val="585858"/>
                  </a:solidFill>
                </a:rPr>
                <a:t>Region </a:t>
              </a:r>
              <a:r>
                <a:rPr lang="es-ES_tradnl" altLang="en-US" sz="2000" dirty="0" smtClean="0">
                  <a:solidFill>
                    <a:srgbClr val="585858"/>
                  </a:solidFill>
                </a:rPr>
                <a:t>Pacifico</a:t>
              </a:r>
              <a:r>
                <a:rPr lang="en-US" altLang="en-US" sz="2000" dirty="0" smtClean="0">
                  <a:solidFill>
                    <a:srgbClr val="585858"/>
                  </a:solidFill>
                </a:rPr>
                <a:t> oeste</a:t>
              </a:r>
              <a:r>
                <a:rPr lang="en-US" altLang="en-US" sz="2000" dirty="0">
                  <a:solidFill>
                    <a:srgbClr val="585858"/>
                  </a:solidFill>
                </a:rPr>
                <a:t> </a:t>
              </a:r>
              <a:r>
                <a:rPr lang="en-US" altLang="en-US" sz="2000" dirty="0" smtClean="0">
                  <a:solidFill>
                    <a:srgbClr val="585858"/>
                  </a:solidFill>
                </a:rPr>
                <a:t>:  </a:t>
              </a:r>
              <a:endParaRPr lang="en-US" altLang="en-US" sz="2000" dirty="0">
                <a:solidFill>
                  <a:srgbClr val="585858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000" dirty="0" err="1" smtClean="0">
                  <a:solidFill>
                    <a:srgbClr val="585858"/>
                  </a:solidFill>
                </a:rPr>
                <a:t>Camboya</a:t>
              </a:r>
              <a:r>
                <a:rPr lang="en-GB" altLang="en-US" sz="2000" dirty="0" smtClean="0">
                  <a:solidFill>
                    <a:srgbClr val="585858"/>
                  </a:solidFill>
                </a:rPr>
                <a:t>, </a:t>
              </a:r>
              <a:r>
                <a:rPr lang="en-GB" altLang="en-US" sz="2000" dirty="0">
                  <a:solidFill>
                    <a:srgbClr val="585858"/>
                  </a:solidFill>
                </a:rPr>
                <a:t>1997</a:t>
              </a:r>
              <a:endParaRPr lang="en-US" altLang="en-US" sz="2000" dirty="0">
                <a:solidFill>
                  <a:srgbClr val="585858"/>
                </a:solidFill>
              </a:endParaRPr>
            </a:p>
          </p:txBody>
        </p:sp>
      </p:grp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3578886" y="2514600"/>
            <a:ext cx="25500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585858"/>
                </a:solidFill>
              </a:rPr>
              <a:t>Region Europea :</a:t>
            </a:r>
            <a:endParaRPr lang="en-US" altLang="en-US" sz="2000" dirty="0">
              <a:solidFill>
                <a:srgbClr val="585858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err="1" smtClean="0">
                <a:solidFill>
                  <a:srgbClr val="585858"/>
                </a:solidFill>
              </a:rPr>
              <a:t>Turquia</a:t>
            </a:r>
            <a:r>
              <a:rPr lang="en-GB" altLang="en-US" sz="2000" dirty="0" smtClean="0">
                <a:solidFill>
                  <a:srgbClr val="585858"/>
                </a:solidFill>
              </a:rPr>
              <a:t>, </a:t>
            </a:r>
            <a:r>
              <a:rPr lang="en-GB" altLang="en-US" sz="2000" dirty="0">
                <a:solidFill>
                  <a:srgbClr val="585858"/>
                </a:solidFill>
              </a:rPr>
              <a:t>1998</a:t>
            </a:r>
            <a:endParaRPr lang="en-US" altLang="en-US" sz="2000" dirty="0">
              <a:solidFill>
                <a:srgbClr val="585858"/>
              </a:solidFill>
            </a:endParaRPr>
          </a:p>
        </p:txBody>
      </p:sp>
      <p:pic>
        <p:nvPicPr>
          <p:cNvPr id="37896" name="Picture 2" descr="Rukshar_photo"/>
          <p:cNvPicPr>
            <a:picLocks noChangeAspect="1" noChangeArrowheads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390" y="3716338"/>
            <a:ext cx="296447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12"/>
          <p:cNvSpPr txBox="1">
            <a:spLocks noChangeArrowheads="1"/>
          </p:cNvSpPr>
          <p:nvPr/>
        </p:nvSpPr>
        <p:spPr bwMode="auto">
          <a:xfrm>
            <a:off x="2986670" y="5537206"/>
            <a:ext cx="30680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585858"/>
                </a:solidFill>
              </a:rPr>
              <a:t>R</a:t>
            </a:r>
            <a:r>
              <a:rPr lang="en-US" altLang="en-US" sz="2000" dirty="0" smtClean="0">
                <a:solidFill>
                  <a:srgbClr val="585858"/>
                </a:solidFill>
              </a:rPr>
              <a:t>egion </a:t>
            </a:r>
            <a:r>
              <a:rPr lang="en-US" altLang="en-US" sz="2000" dirty="0" err="1" smtClean="0">
                <a:solidFill>
                  <a:srgbClr val="585858"/>
                </a:solidFill>
              </a:rPr>
              <a:t>Suroeste</a:t>
            </a:r>
            <a:r>
              <a:rPr lang="en-US" altLang="en-US" sz="2000" dirty="0" smtClean="0">
                <a:solidFill>
                  <a:srgbClr val="585858"/>
                </a:solidFill>
              </a:rPr>
              <a:t> de Asia: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585858"/>
                </a:solidFill>
              </a:rPr>
              <a:t> </a:t>
            </a:r>
            <a:r>
              <a:rPr lang="en-GB" altLang="en-US" sz="2000" dirty="0" smtClean="0">
                <a:solidFill>
                  <a:srgbClr val="585858"/>
                </a:solidFill>
              </a:rPr>
              <a:t>India, 2011</a:t>
            </a:r>
            <a:endParaRPr lang="en-US" altLang="en-US" sz="2000" dirty="0">
              <a:solidFill>
                <a:srgbClr val="585858"/>
              </a:solidFill>
            </a:endParaRPr>
          </a:p>
        </p:txBody>
      </p:sp>
      <p:sp>
        <p:nvSpPr>
          <p:cNvPr id="378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173" y="60080"/>
            <a:ext cx="9438543" cy="901700"/>
          </a:xfrm>
        </p:spPr>
        <p:txBody>
          <a:bodyPr/>
          <a:lstStyle/>
          <a:p>
            <a:r>
              <a:rPr lang="de-CH" altLang="en-US" sz="3000" b="1" dirty="0">
                <a:solidFill>
                  <a:srgbClr val="005DAA"/>
                </a:solidFill>
                <a:latin typeface="Arial (W1)" charset="0"/>
              </a:rPr>
              <a:t>Los </a:t>
            </a:r>
            <a:r>
              <a:rPr lang="de-CH" altLang="en-US" sz="3000" b="1" dirty="0" err="1">
                <a:solidFill>
                  <a:srgbClr val="005DAA"/>
                </a:solidFill>
                <a:latin typeface="Arial (W1)" charset="0"/>
              </a:rPr>
              <a:t>últimos</a:t>
            </a:r>
            <a:r>
              <a:rPr lang="de-CH" altLang="en-US" sz="3000" b="1" dirty="0">
                <a:solidFill>
                  <a:srgbClr val="005DAA"/>
                </a:solidFill>
                <a:latin typeface="Arial (W1)" charset="0"/>
              </a:rPr>
              <a:t> </a:t>
            </a:r>
            <a:r>
              <a:rPr lang="de-CH" altLang="en-US" sz="3000" b="1" dirty="0" err="1">
                <a:solidFill>
                  <a:srgbClr val="005DAA"/>
                </a:solidFill>
                <a:latin typeface="Arial (W1)" charset="0"/>
              </a:rPr>
              <a:t>casos</a:t>
            </a:r>
            <a:r>
              <a:rPr lang="de-CH" altLang="en-US" sz="3000" b="1" dirty="0">
                <a:solidFill>
                  <a:srgbClr val="005DAA"/>
                </a:solidFill>
                <a:latin typeface="Arial (W1)" charset="0"/>
              </a:rPr>
              <a:t> ...</a:t>
            </a:r>
            <a:endParaRPr lang="de-CH" altLang="en-US" sz="3000" b="1" dirty="0" smtClean="0">
              <a:solidFill>
                <a:srgbClr val="005DAA"/>
              </a:solidFill>
              <a:latin typeface="Arial (W1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761166" y="12973"/>
            <a:ext cx="4463660" cy="6884988"/>
          </a:xfrm>
          <a:prstGeom prst="rect">
            <a:avLst/>
          </a:prstGeom>
          <a:gradFill rotWithShape="1">
            <a:gsLst>
              <a:gs pos="0">
                <a:srgbClr val="CCCCCC">
                  <a:alpha val="51999"/>
                </a:srgbClr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165" y="0"/>
            <a:ext cx="4463661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7829553" y="5157792"/>
            <a:ext cx="1197219" cy="1584325"/>
            <a:chOff x="5251" y="2931"/>
            <a:chExt cx="817" cy="998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5251" y="2932"/>
              <a:ext cx="814" cy="99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38918" name="Picture 6" descr="endpolionow (2)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C1B30"/>
                </a:clrFrom>
                <a:clrTo>
                  <a:srgbClr val="EC1B3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" y="2931"/>
              <a:ext cx="817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5051" y="188640"/>
            <a:ext cx="444714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200" b="1" dirty="0" err="1" smtClean="0">
                <a:solidFill>
                  <a:srgbClr val="005DAA"/>
                </a:solidFill>
                <a:latin typeface="Arial Narrow Bold" panose="020B0706020202030204" pitchFamily="34" charset="0"/>
              </a:rPr>
              <a:t>Numeros</a:t>
            </a:r>
            <a:r>
              <a:rPr lang="en-GB" sz="3200" b="1" dirty="0" smtClean="0">
                <a:solidFill>
                  <a:srgbClr val="005DAA"/>
                </a:solidFill>
                <a:latin typeface="Arial Narrow Bold" panose="020B0706020202030204" pitchFamily="34" charset="0"/>
              </a:rPr>
              <a:t> de la </a:t>
            </a:r>
            <a:r>
              <a:rPr lang="en-GB" sz="3200" b="1" dirty="0" err="1" smtClean="0">
                <a:solidFill>
                  <a:srgbClr val="005DAA"/>
                </a:solidFill>
                <a:latin typeface="Arial Narrow Bold" panose="020B0706020202030204" pitchFamily="34" charset="0"/>
              </a:rPr>
              <a:t>Erradicación</a:t>
            </a:r>
            <a:r>
              <a:rPr lang="en-GB" sz="3200" b="1" dirty="0" smtClean="0">
                <a:solidFill>
                  <a:srgbClr val="005DAA"/>
                </a:solidFill>
                <a:latin typeface="Arial Narrow Bold" panose="020B0706020202030204" pitchFamily="34" charset="0"/>
              </a:rPr>
              <a:t> de  la Polio</a:t>
            </a:r>
            <a:endParaRPr lang="en-US" sz="2400" b="1" i="1" dirty="0" smtClean="0">
              <a:solidFill>
                <a:srgbClr val="005DAA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062" y="1865738"/>
            <a:ext cx="425045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+mn-lt"/>
              </a:rPr>
              <a:t>16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millones</a:t>
            </a:r>
            <a:r>
              <a:rPr lang="en-US" sz="2400" dirty="0">
                <a:solidFill>
                  <a:srgbClr val="585858"/>
                </a:solidFill>
                <a:latin typeface="+mn-lt"/>
              </a:rPr>
              <a:t> de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casos</a:t>
            </a:r>
            <a:r>
              <a:rPr lang="en-US" sz="2400" dirty="0">
                <a:solidFill>
                  <a:srgbClr val="585858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evitados</a:t>
            </a:r>
            <a:endParaRPr lang="en-US" sz="2400" dirty="0">
              <a:solidFill>
                <a:srgbClr val="58585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8585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+mn-lt"/>
              </a:rPr>
              <a:t>1.5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millones</a:t>
            </a:r>
            <a:r>
              <a:rPr lang="en-US" sz="2400" dirty="0">
                <a:solidFill>
                  <a:srgbClr val="585858"/>
                </a:solidFill>
                <a:latin typeface="+mn-lt"/>
              </a:rPr>
              <a:t> de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vidas</a:t>
            </a:r>
            <a:r>
              <a:rPr lang="en-US" sz="2400" dirty="0">
                <a:solidFill>
                  <a:srgbClr val="585858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salvadas</a:t>
            </a:r>
            <a:endParaRPr lang="en-US" sz="2400" dirty="0">
              <a:solidFill>
                <a:srgbClr val="58585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8585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+mn-lt"/>
              </a:rPr>
              <a:t>20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millones</a:t>
            </a:r>
            <a:r>
              <a:rPr lang="en-US" sz="2400" dirty="0">
                <a:solidFill>
                  <a:srgbClr val="585858"/>
                </a:solidFill>
                <a:latin typeface="+mn-lt"/>
              </a:rPr>
              <a:t> de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voluntarios</a:t>
            </a:r>
            <a:r>
              <a:rPr lang="en-US" sz="2400" dirty="0">
                <a:solidFill>
                  <a:srgbClr val="585858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movilizados</a:t>
            </a:r>
            <a:endParaRPr lang="en-US" sz="2400" dirty="0">
              <a:solidFill>
                <a:srgbClr val="58585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8585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+mn-lt"/>
              </a:rPr>
              <a:t>2.5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billones</a:t>
            </a:r>
            <a:r>
              <a:rPr lang="en-US" sz="2400" dirty="0">
                <a:solidFill>
                  <a:srgbClr val="585858"/>
                </a:solidFill>
                <a:latin typeface="+mn-lt"/>
              </a:rPr>
              <a:t> de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niños</a:t>
            </a:r>
            <a:r>
              <a:rPr lang="en-US" sz="2400" dirty="0">
                <a:solidFill>
                  <a:srgbClr val="585858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585858"/>
                </a:solidFill>
                <a:latin typeface="+mn-lt"/>
              </a:rPr>
              <a:t>vacunados</a:t>
            </a:r>
            <a:endParaRPr lang="en-US" sz="2400" dirty="0">
              <a:solidFill>
                <a:srgbClr val="58585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73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igB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167" y="-26987"/>
            <a:ext cx="4060581" cy="68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Bill Gates at RI Convention Jan0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582" y="2997204"/>
            <a:ext cx="5098073" cy="38195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438652" y="618227"/>
            <a:ext cx="457678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CH" altLang="en-US" sz="2400" b="1" dirty="0">
                <a:solidFill>
                  <a:srgbClr val="17458F"/>
                </a:solidFill>
              </a:rPr>
              <a:t>"¡Rotary es </a:t>
            </a:r>
            <a:r>
              <a:rPr lang="de-CH" altLang="en-US" sz="2400" b="1" dirty="0" err="1">
                <a:solidFill>
                  <a:srgbClr val="17458F"/>
                </a:solidFill>
              </a:rPr>
              <a:t>el</a:t>
            </a:r>
            <a:r>
              <a:rPr lang="de-CH" altLang="en-US" sz="2400" b="1" dirty="0">
                <a:solidFill>
                  <a:srgbClr val="17458F"/>
                </a:solidFill>
              </a:rPr>
              <a:t> </a:t>
            </a:r>
            <a:r>
              <a:rPr lang="de-CH" altLang="en-US" sz="2400" b="1" dirty="0" err="1">
                <a:solidFill>
                  <a:srgbClr val="17458F"/>
                </a:solidFill>
              </a:rPr>
              <a:t>corazón</a:t>
            </a:r>
            <a:r>
              <a:rPr lang="de-CH" altLang="en-US" sz="2400" b="1" dirty="0">
                <a:solidFill>
                  <a:srgbClr val="17458F"/>
                </a:solidFill>
              </a:rPr>
              <a:t> </a:t>
            </a:r>
            <a:r>
              <a:rPr lang="de-CH" altLang="en-US" sz="2400" b="1" dirty="0" err="1">
                <a:solidFill>
                  <a:srgbClr val="17458F"/>
                </a:solidFill>
              </a:rPr>
              <a:t>y</a:t>
            </a:r>
            <a:r>
              <a:rPr lang="de-CH" altLang="en-US" sz="2400" b="1" dirty="0">
                <a:solidFill>
                  <a:srgbClr val="17458F"/>
                </a:solidFill>
              </a:rPr>
              <a:t> </a:t>
            </a:r>
            <a:endParaRPr lang="de-CH" altLang="en-US" sz="2400" b="1" dirty="0" smtClean="0">
              <a:solidFill>
                <a:srgbClr val="17458F"/>
              </a:solidFill>
            </a:endParaRPr>
          </a:p>
          <a:p>
            <a:pPr algn="r" eaLnBrk="1" hangingPunct="1"/>
            <a:r>
              <a:rPr lang="de-CH" altLang="en-US" sz="2400" b="1" dirty="0" err="1" smtClean="0">
                <a:solidFill>
                  <a:srgbClr val="17458F"/>
                </a:solidFill>
              </a:rPr>
              <a:t>el</a:t>
            </a:r>
            <a:r>
              <a:rPr lang="de-CH" altLang="en-US" sz="2400" b="1" dirty="0" smtClean="0">
                <a:solidFill>
                  <a:srgbClr val="17458F"/>
                </a:solidFill>
              </a:rPr>
              <a:t> </a:t>
            </a:r>
            <a:r>
              <a:rPr lang="de-CH" altLang="en-US" sz="2400" b="1" dirty="0" err="1">
                <a:solidFill>
                  <a:srgbClr val="17458F"/>
                </a:solidFill>
              </a:rPr>
              <a:t>alma</a:t>
            </a:r>
            <a:r>
              <a:rPr lang="de-CH" altLang="en-US" sz="2400" b="1" dirty="0">
                <a:solidFill>
                  <a:srgbClr val="17458F"/>
                </a:solidFill>
              </a:rPr>
              <a:t> de la </a:t>
            </a:r>
            <a:r>
              <a:rPr lang="de-CH" altLang="en-US" sz="2400" b="1" dirty="0" err="1">
                <a:solidFill>
                  <a:srgbClr val="17458F"/>
                </a:solidFill>
              </a:rPr>
              <a:t>erradicación</a:t>
            </a:r>
            <a:r>
              <a:rPr lang="de-CH" altLang="en-US" sz="2400" b="1" dirty="0">
                <a:solidFill>
                  <a:srgbClr val="17458F"/>
                </a:solidFill>
              </a:rPr>
              <a:t> </a:t>
            </a:r>
            <a:endParaRPr lang="de-CH" altLang="en-US" sz="2400" b="1" dirty="0" smtClean="0">
              <a:solidFill>
                <a:srgbClr val="17458F"/>
              </a:solidFill>
            </a:endParaRPr>
          </a:p>
          <a:p>
            <a:pPr algn="r" eaLnBrk="1" hangingPunct="1"/>
            <a:r>
              <a:rPr lang="de-CH" altLang="en-US" sz="2400" b="1" dirty="0" smtClean="0">
                <a:solidFill>
                  <a:srgbClr val="17458F"/>
                </a:solidFill>
              </a:rPr>
              <a:t>de </a:t>
            </a:r>
            <a:r>
              <a:rPr lang="de-CH" altLang="en-US" sz="2400" b="1" dirty="0">
                <a:solidFill>
                  <a:srgbClr val="17458F"/>
                </a:solidFill>
              </a:rPr>
              <a:t>la </a:t>
            </a:r>
            <a:r>
              <a:rPr lang="de-CH" altLang="en-US" sz="2400" b="1" dirty="0" err="1">
                <a:solidFill>
                  <a:srgbClr val="17458F"/>
                </a:solidFill>
              </a:rPr>
              <a:t>polio</a:t>
            </a:r>
            <a:r>
              <a:rPr lang="de-CH" altLang="en-US" sz="2400" b="1" dirty="0" smtClean="0">
                <a:solidFill>
                  <a:srgbClr val="17458F"/>
                </a:solidFill>
              </a:rPr>
              <a:t>!“</a:t>
            </a:r>
            <a:endParaRPr lang="de-CH" altLang="en-US" sz="2400" b="1" dirty="0">
              <a:solidFill>
                <a:srgbClr val="17458F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de-CH" altLang="en-US" sz="14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en-US" sz="2400" b="1" dirty="0" smtClean="0">
                <a:solidFill>
                  <a:srgbClr val="585858"/>
                </a:solidFill>
              </a:rPr>
              <a:t>— Bill </a:t>
            </a:r>
            <a:r>
              <a:rPr lang="de-CH" altLang="en-US" sz="2400" b="1" dirty="0">
                <a:solidFill>
                  <a:srgbClr val="585858"/>
                </a:solidFill>
              </a:rPr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2730276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93433"/>
              </p:ext>
            </p:extLst>
          </p:nvPr>
        </p:nvGraphicFramePr>
        <p:xfrm>
          <a:off x="3086100" y="241298"/>
          <a:ext cx="2971800" cy="6045201"/>
        </p:xfrm>
        <a:graphic>
          <a:graphicData uri="http://schemas.openxmlformats.org/drawingml/2006/table">
            <a:tbl>
              <a:tblPr/>
              <a:tblGrid>
                <a:gridCol w="1254760"/>
                <a:gridCol w="1717040"/>
              </a:tblGrid>
              <a:tr h="703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Polio Plus</a:t>
                      </a:r>
                      <a:endParaRPr lang="es-MX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15,421.40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16,716.50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12,232.00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4130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19,468.66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4140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29,769.70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4170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15,735.00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4185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7,493.50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4195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9,757.00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4240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7,076.00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4250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26,790.26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4271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25,496.45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4281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11,543.54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4370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225.00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  <a:tr h="347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4380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1,004.33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MX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$198,729.34</a:t>
                      </a:r>
                      <a:endParaRPr lang="es-MX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216900" y="6019803"/>
            <a:ext cx="71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2018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2065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1233" y="2932742"/>
            <a:ext cx="3040944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188" y="487624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Metas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Distritales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Cuenta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regresiva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para </a:t>
            </a:r>
            <a:r>
              <a:rPr 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hacer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historia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4177" y="3085142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Meta 2018-2019 </a:t>
            </a:r>
          </a:p>
          <a:p>
            <a:pPr algn="ctr"/>
            <a:r>
              <a:rPr lang="en-US" sz="3200" b="1" dirty="0" smtClean="0">
                <a:solidFill>
                  <a:srgbClr val="005DA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US$ 50 </a:t>
            </a:r>
            <a:r>
              <a:rPr lang="en-US" sz="3200" b="1" dirty="0" err="1" smtClean="0">
                <a:solidFill>
                  <a:srgbClr val="005DA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millones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3211215"/>
            <a:ext cx="3857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5DAA"/>
                </a:solidFill>
                <a:latin typeface="Arial Narrow" panose="020B0606020202030204" pitchFamily="34" charset="0"/>
              </a:rPr>
              <a:t>Clubes</a:t>
            </a:r>
            <a:r>
              <a:rPr lang="en-US" sz="320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 </a:t>
            </a:r>
            <a:br>
              <a:rPr lang="en-US" sz="3200" dirty="0" smtClean="0">
                <a:solidFill>
                  <a:srgbClr val="005DAA"/>
                </a:solidFill>
                <a:latin typeface="Arial Narrow" panose="020B0606020202030204" pitchFamily="34" charset="0"/>
              </a:rPr>
            </a:br>
            <a:r>
              <a:rPr lang="en-US" sz="320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= US$ 1,500</a:t>
            </a:r>
            <a:endParaRPr lang="en-US" sz="3200" dirty="0">
              <a:solidFill>
                <a:srgbClr val="005DAA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196310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5DAA"/>
                </a:solidFill>
                <a:latin typeface="Arial Narrow" panose="020B0606020202030204" pitchFamily="34" charset="0"/>
              </a:rPr>
              <a:t>Distritos</a:t>
            </a:r>
            <a:r>
              <a:rPr lang="en-US" sz="320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 </a:t>
            </a:r>
            <a:br>
              <a:rPr lang="en-US" sz="3200" dirty="0" smtClean="0">
                <a:solidFill>
                  <a:srgbClr val="005DAA"/>
                </a:solidFill>
                <a:latin typeface="Arial Narrow" panose="020B0606020202030204" pitchFamily="34" charset="0"/>
              </a:rPr>
            </a:br>
            <a:r>
              <a:rPr lang="en-US" sz="320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= 20% del FDD</a:t>
            </a:r>
            <a:endParaRPr lang="en-US" sz="3200" dirty="0">
              <a:solidFill>
                <a:srgbClr val="005DA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7766" y="2369020"/>
            <a:ext cx="2627039" cy="2352374"/>
            <a:chOff x="2301489" y="2705586"/>
            <a:chExt cx="2420404" cy="2167343"/>
          </a:xfrm>
        </p:grpSpPr>
        <p:sp>
          <p:nvSpPr>
            <p:cNvPr id="21" name="Right Triangle 20"/>
            <p:cNvSpPr/>
            <p:nvPr/>
          </p:nvSpPr>
          <p:spPr>
            <a:xfrm rot="13547186">
              <a:off x="2573929" y="2724964"/>
              <a:ext cx="2167342" cy="2128587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Triangle 24"/>
            <p:cNvSpPr/>
            <p:nvPr/>
          </p:nvSpPr>
          <p:spPr>
            <a:xfrm rot="13547186">
              <a:off x="2282112" y="2724963"/>
              <a:ext cx="2167342" cy="2128587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81600" y="5293436"/>
            <a:ext cx="3536244" cy="929564"/>
            <a:chOff x="5181600" y="5526305"/>
            <a:chExt cx="3536244" cy="929564"/>
          </a:xfrm>
        </p:grpSpPr>
        <p:sp>
          <p:nvSpPr>
            <p:cNvPr id="14" name="Rectangle 13"/>
            <p:cNvSpPr/>
            <p:nvPr/>
          </p:nvSpPr>
          <p:spPr>
            <a:xfrm>
              <a:off x="5181600" y="5526305"/>
              <a:ext cx="3536244" cy="929564"/>
            </a:xfrm>
            <a:prstGeom prst="rect">
              <a:avLst/>
            </a:prstGeom>
            <a:solidFill>
              <a:srgbClr val="01B4E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4" t="33105" r="12752" b="26609"/>
            <a:stretch/>
          </p:blipFill>
          <p:spPr>
            <a:xfrm>
              <a:off x="5219700" y="5526305"/>
              <a:ext cx="3460044" cy="929564"/>
            </a:xfrm>
            <a:prstGeom prst="rect">
              <a:avLst/>
            </a:prstGeom>
          </p:spPr>
        </p:pic>
      </p:grpSp>
      <p:sp>
        <p:nvSpPr>
          <p:cNvPr id="16" name="TextBox 18"/>
          <p:cNvSpPr txBox="1"/>
          <p:nvPr/>
        </p:nvSpPr>
        <p:spPr>
          <a:xfrm>
            <a:off x="838199" y="4640712"/>
            <a:ext cx="3857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5DAA"/>
                </a:solidFill>
                <a:latin typeface="Arial Narrow" panose="020B0606020202030204" pitchFamily="34" charset="0"/>
              </a:rPr>
              <a:t>Socios</a:t>
            </a:r>
            <a:r>
              <a:rPr lang="en-US" sz="320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 </a:t>
            </a:r>
            <a:br>
              <a:rPr lang="en-US" sz="3200" dirty="0" smtClean="0">
                <a:solidFill>
                  <a:srgbClr val="005DAA"/>
                </a:solidFill>
                <a:latin typeface="Arial Narrow" panose="020B0606020202030204" pitchFamily="34" charset="0"/>
              </a:rPr>
            </a:br>
            <a:r>
              <a:rPr lang="en-US" sz="320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= US</a:t>
            </a:r>
            <a:r>
              <a:rPr lang="en-US" sz="3200" smtClean="0">
                <a:solidFill>
                  <a:srgbClr val="005DAA"/>
                </a:solidFill>
                <a:latin typeface="Arial Narrow" panose="020B0606020202030204" pitchFamily="34" charset="0"/>
              </a:rPr>
              <a:t>$ 30</a:t>
            </a:r>
            <a:endParaRPr lang="en-US" sz="3200" dirty="0">
              <a:solidFill>
                <a:srgbClr val="005DA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533400"/>
          </a:xfrm>
        </p:spPr>
        <p:txBody>
          <a:bodyPr/>
          <a:lstStyle/>
          <a:p>
            <a:r>
              <a:rPr lang="en-US" sz="2800" dirty="0" smtClean="0">
                <a:latin typeface="Arial Narrow" panose="020B0606020202030204" pitchFamily="34" charset="0"/>
                <a:cs typeface="Arial" pitchFamily="34" charset="0"/>
              </a:rPr>
              <a:t>A </a:t>
            </a:r>
            <a:r>
              <a:rPr lang="en-US" sz="2800" dirty="0" err="1" smtClean="0">
                <a:latin typeface="Arial Narrow" panose="020B0606020202030204" pitchFamily="34" charset="0"/>
                <a:cs typeface="Arial" pitchFamily="34" charset="0"/>
              </a:rPr>
              <a:t>dónde</a:t>
            </a:r>
            <a:r>
              <a:rPr lang="en-US" sz="2800" dirty="0" smtClean="0">
                <a:latin typeface="Arial Narrow" panose="020B0606020202030204" pitchFamily="34" charset="0"/>
                <a:cs typeface="Arial" pitchFamily="34" charset="0"/>
              </a:rPr>
              <a:t> se </a:t>
            </a:r>
            <a:r>
              <a:rPr lang="en-US" sz="2800" dirty="0" err="1" smtClean="0">
                <a:latin typeface="Arial Narrow" panose="020B0606020202030204" pitchFamily="34" charset="0"/>
                <a:cs typeface="Arial" pitchFamily="34" charset="0"/>
              </a:rPr>
              <a:t>destinan</a:t>
            </a:r>
            <a:r>
              <a:rPr lang="en-US" sz="28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  <a:cs typeface="Arial" pitchFamily="34" charset="0"/>
              </a:rPr>
              <a:t>los</a:t>
            </a:r>
            <a:r>
              <a:rPr lang="en-US" sz="28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  <a:cs typeface="Arial" pitchFamily="34" charset="0"/>
              </a:rPr>
              <a:t>fondos</a:t>
            </a:r>
            <a:endParaRPr lang="en-US" sz="28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000" y="1066800"/>
            <a:ext cx="6022314" cy="321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81000" y="2549533"/>
          <a:ext cx="4124157" cy="355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3733800"/>
            <a:ext cx="292987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55982" y="1149894"/>
            <a:ext cx="198120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1B4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Rotary apoya las labores de inmunización y vigilancia emprendidas por sus aliados, el UNICEF y la Organización Mundial de la Salud. Hasta la fecha, Rotary ha contribuido más de US$ 1700 millones a la lucha contra la polio.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7116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dirty="0" smtClean="0"/>
              <a:t>¿Qué Hacer?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82189"/>
            <a:ext cx="8229600" cy="4525963"/>
          </a:xfrm>
        </p:spPr>
        <p:txBody>
          <a:bodyPr/>
          <a:lstStyle/>
          <a:p>
            <a:r>
              <a:rPr lang="es-MX" dirty="0" smtClean="0"/>
              <a:t>Tener una comunicación más directa con Gobernadores de los 14 Distritos 18 -19 Durante el GETS.</a:t>
            </a:r>
          </a:p>
          <a:p>
            <a:r>
              <a:rPr lang="es-MX" dirty="0" smtClean="0"/>
              <a:t>Comunicación mensual con los presidentes de  los comités distritales de la LFR. Y subcomités distritales de polio.</a:t>
            </a:r>
          </a:p>
          <a:p>
            <a:r>
              <a:rPr lang="es-MX" dirty="0" smtClean="0"/>
              <a:t>A su vez que cada club tenga un comité de  polio.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1370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234" y="0"/>
            <a:ext cx="9137766" cy="110608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kern="0">
              <a:solidFill>
                <a:sysClr val="windowText" lastClr="000000"/>
              </a:solidFill>
            </a:endParaRPr>
          </a:p>
        </p:txBody>
      </p:sp>
      <p:pic>
        <p:nvPicPr>
          <p:cNvPr id="240644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295275"/>
            <a:ext cx="232092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6516216" y="305287"/>
            <a:ext cx="2395653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kern="0" dirty="0">
                <a:ln/>
                <a:solidFill>
                  <a:srgbClr val="FF0000"/>
                </a:solidFill>
              </a:rPr>
              <a:t>¡Contribuye!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14288" y="4437063"/>
            <a:ext cx="9129712" cy="242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>
                <a:solidFill>
                  <a:srgbClr val="E6E5D8"/>
                </a:solidFill>
              </a:rPr>
              <a:t>       </a:t>
            </a:r>
            <a:endParaRPr lang="es-AR" sz="2400" kern="0" dirty="0">
              <a:solidFill>
                <a:srgbClr val="E6E5D8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26988" y="47704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MX" ker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26988" y="52276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s-MX" sz="1200" ker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MX" sz="1800" ker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40649" name="Picture 2" descr="H:\Rotary Logos\ROTARY POLIO LFR 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930775"/>
            <a:ext cx="8569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50" name="Imagen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" y="295275"/>
            <a:ext cx="617537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Rectángulo"/>
          <p:cNvSpPr>
            <a:spLocks noChangeArrowheads="1"/>
          </p:cNvSpPr>
          <p:nvPr/>
        </p:nvSpPr>
        <p:spPr bwMode="auto">
          <a:xfrm>
            <a:off x="14288" y="4365625"/>
            <a:ext cx="9137650" cy="225425"/>
          </a:xfrm>
          <a:prstGeom prst="rect">
            <a:avLst/>
          </a:prstGeom>
          <a:solidFill>
            <a:srgbClr val="0070C0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3886200"/>
            <a:ext cx="918527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0000"/>
                </a:solidFill>
                <a:latin typeface="DIN Next LT W04 Light"/>
              </a:rPr>
              <a:t>ACTIVIDADES DE RECAUDACION DE FONDOS PARA POLIO PLUS</a:t>
            </a:r>
            <a:endParaRPr lang="es-MX" sz="22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dirty="0" smtClean="0"/>
              <a:t>Compromisos del Distrito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0143"/>
            <a:ext cx="8229600" cy="4525963"/>
          </a:xfrm>
        </p:spPr>
        <p:txBody>
          <a:bodyPr/>
          <a:lstStyle/>
          <a:p>
            <a:r>
              <a:rPr lang="es-MX" dirty="0" smtClean="0"/>
              <a:t>A través del Gobernador Distrital y junto con el Presidente Distrital de la Fundación Rotaria, Enviar el 20% de FDD al Programa POLIO.</a:t>
            </a:r>
          </a:p>
          <a:p>
            <a:r>
              <a:rPr lang="es-MX" dirty="0" smtClean="0"/>
              <a:t>Supervisar que cada Club en el Distrito tenga un comité de POLIO.</a:t>
            </a:r>
          </a:p>
          <a:p>
            <a:r>
              <a:rPr lang="es-MX" dirty="0" smtClean="0"/>
              <a:t>Llevar a cabo eventos Distritales como Seminarios, Desayunos y Eventos Recaudatorios para POLIO.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853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1099" y="11270"/>
            <a:ext cx="7114705" cy="1400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Cuenta regresiva histórica</a:t>
            </a:r>
            <a:r>
              <a:rPr kumimoji="0" lang="es-G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 </a:t>
            </a:r>
            <a:endParaRPr kumimoji="0" lang="es-G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 Distrito __ está feliz de poder ayudar y ser parte de la historia</a:t>
            </a: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s-GT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s-G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</a:t>
            </a:r>
            <a:r>
              <a:rPr kumimoji="0" lang="es-G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AutoShape 2" descr="data:image/png;base64,iVBORw0KGgoAAAANSUhEUgAAAS0AAAGACAYAAAD4YTTeAAAAAXNSR0IArs4c6QAAAARnQU1BAACxjwv8YQUAAAAJcEhZcwAAIdUAACHVAQSctJ0AAKzlSURBVHhe7J0FgNxk+safZHxmfbdKjRpQ3N3dDzm4P3ccd4e7wyGHHhzu7hwuh7u7SynQlpa6t+u745Pk/7xfZtptWd/MGvlBupNvMsmXT56875dPtAUbbmLBxcXFpY+gZ/+6uLi49Alc0XJxcelTuKLl4uLSp3BFy8XFpU/hipaLi0ufwhUtFxeXPoUrWi4uLn0KV7RcXFz6FK5oubi49Clc0XJxcelTuKLl4hyGASuVyW5pWOlM9gsXF+dwxx66OIKVMRBYd3V4Rw7hDgM0DWZDIxKf/0Qxk311mItLl3FFy2VlLBYHw4Rlmtzh5vFA0z1KhFqEx3vKC1B+z+3wjlmLAUq1YMUbUHP2WYh/8BW0QEAd2hLKKjO4aTT+PTr/8K9sLi6r4JYKlyZY0EI++Dccj+LjDkHFg/ei9F9nUHAoWmbLzzaLYhPYbit4x06g6IjAedVfLVyCyKEH82/QFsMWsDJpRPbfBRUP3Y/Sfx6H8I4bQy8uaPU3Lr9fXEvLxYYCoQX9KL/mX/Bvs6stPFka770Zdbc/RGNLxCgbmENKj0fDgPtugm+DrbIBTbBMLPvzoUj/NBPwUtBWQdq+wjtvitKrbgBChblQGLOmoOrMc5GZsUBZey4uOVxLy8WG7qB35GAK1m5ZwRLxsQWo4MiTEN5jBwpMSu03xTIM+NcaDu+EDbIhq0CLK7zDVrSmftsoL+1gvtFDUHTmWVnBWnFNz+oTENp2E2reKiLo8rvHFS0XhYiDb8SgrCXVVCj4Wfeg+NRTKTCDlUitBMUosOEG0Px0AVf63Qp8m21HF5FC2NTd40fNp6H4xKPhGbGGHbAK/jHjGSxtay4uK3BFq79DoRCLps32IYqDXlbKD80VCQv6kFEopJsHcxWLSaOFtvYm/NByUfIMKIF3SAUFb4UAidUW2m5TBHbcPRvyW7RhIlptxZv/t+f+XPoNrmj1V6Qyp9LQQn4ENhoDvSgEK53OftkMrPTeQUP5oeW3hIE994Z/3OorXD1aZ3pxGJ5BxfZ+C3iKS3hciXJBFbyWHvEjcihF0B+RADt8VTy+7IfmUWLlYbw25P0xHsp9zV3Dpd/iilZ/RNqBrAwtmY1Rccf1KL/7YZTfeh0r9xoULlbsThklIlCDENptG2hi1chGgdCDAegFIjytUFBOK26w3aWBv1NtWWuMgX/DTbMHtETLERVB9g4tR9ll56D8nocx4L8PoODgPeiG+mwxc+m3uKLV3xArJuxH8T9PQtnNt8K3wZbQAmH41tsc5TffxopNd8xoRrg0DUZNFT+0rmjB3feDVhSE5tNpLYWgl9CC8rZmEcn5NGilFK7CCOPiZakzEdppS5pIBdnvW0CEsRnEogpstjYq7r4dwb3+qO7PM2Isii+5GuU3XAnfiIH0dl2Lq7/idnnobxgGvMNXw8CX/kdx8DOgafbS9UvHUXfNZWh86nVo4n5lvUGxXCL7b4OSK26xj2sWjZZaEqmPX1NC5R06HPqwsRSNEL9q2a0UVOfRxbOQWTgHmcWLEdhyR+gDh8k39gG/QUPyzRdQeebF0PxyH1loKfo3WANl114PffBwBqxyf6TmgtMQe/lDaN4V3TZc+g+updXfoHhYiRisBTOzAU1hBfeFUHT2xSj44+50o5q0cek6MgsqeUhrzzCLFlYAgZ0OQGC7feAZuz60IF1DJVitbfzX54U2fDx8m++K0P6HtyFYNqnJP/CHK4qotMn56eKWXXtdM4Il2PvGonp+bP3cLn0XV7T6I5kMjIa67M6qUHj8QRSddj4C642FlUzbbUC00IzKOlhRVvis0KzMCgH6LQyP1sJc8CvMRTNhLZllb4v5uXaJ/X2Hz8ko1dTwnwzjx42WmmdgMUrOPoOCNYLftiBKtCStaJQfWj6vS9/GdQ/7G7QwNK+FkkvPQWivQyXADv8NGjI/f42qM86FVlCAyB47IrjnH+AZvFqTNqqmFd+AWbOUWyPMebOQ+vl7pOfMhbGsBmZdQs5Go8ikwHCLUQizv5I+XnokDK0kDO/gCm4D4Bu7JvRRa8BTVgJ9wEBepon7t/yXGszqZUh98g6iL76O9NRfUHzGCQgddAS/a/mezAXTUHnkCcgsouB53Gdyf8QVrX6IlYij8JgjaE2dLXt2YLNQan75Hp4hw6EVVWTDmmCkkfnxKyS+/R6pH6fAmDubYlBJkYqroTf+dTeERjdPL/RBKyyAp7wUmWk/o+bfN8NqSCoLLrDZBBQccQQy06ei/vZH7AZyRknGM3pXK4d3xOrwrTGex60P//pbAEFpnF8FI4X0lInwrbk+BVUGXrcsWsnP3kP1qWfx2hSsNtrZXPomrmj1NUzpMkCrRsbjtWBJSKN6cNMJKL/zbopAbnhMS6xSsU0KxC9TkP76c0RffwtIxmkpFcOMp5CZNw9mNK3avwbcejl8663PM/uhlw6EuWQh0tNnID3xEzQ++TLMxiRPbaLspqsR3H43CmkUS/+wP4zFtfw9r8koiagVHLgjjOpGGAvmqc6nwS03QXC3feGfsCbj3lz/r5YFi5FH9I4bUXvrQ9BC0kO/GeTn0ste/rqWWJ/EFa0+hGrXqShixV6X7tksishiChQFzCdvAZuID3NU81NY7r8D3nU2tgNaxP6dFatH8t3XEHvrfSS/nUhrKorCv/0RkcP+DM/AQapPVnoaraWbbkHiy5/VmEGqDrzDhqPsznsRe+5/qD7jPLqahSo+IqzBzdbhd/fAWjJXNZzXnn8GhfALxo3fGxa8w0sx8ImnaKWVwVo6G8lpsxB77L9IfDURgXXXQmD7rRHe+w/QB9JltWOZ/dscGqxoLSr/8Ve6kvMpSKsMspbpdmg5yptIz5ByutAa0jMX22nn0qfwnDlk6CXZzy69GBEB7/CBKLv0AkSOOBbh/fZDYNxgWPEEMgsWUtBMWl9Zy0EMmUQKeoEHga12sMN+g4iVBrNqIeIvPIW6K65A9Lk3kP51Ln+bUVPFFF90CTKTfkTDPbcjNfE7BLbcAaFdd0Pyo/dUhTeqGqGHA4gcsDeMugTib7xBt4/uG0+t6RZKzjqFArEa6q+9DIFNN6NweBB/5wNbKJIpRHbfjlbVPki+/wbdyhkIbL4FQrvtisR7HyL5/VSYC+Yg9uYrMBfNh3fwQOgl4sI2EeeV0JB6/1Vaea+uLFgWLVMR+9Iwwrtuj6Lj6DafcQ5C221LEf6JFt4S1e7m0ndw7eO+AF1Cz8ASlF91Gfxb7cT66YVGly2wxyEou+UWVNx0FQIbjFN9mHLzXskkevG3P4a5eLbsqTAbW6yshmo03n8Lqo49BvW33Y+0TAFDr0kExVNWgMihByLz6wzVUB998SPUP/Acas45g5ZUhCJ1AAUoA93vpYUWhVlTA09RCHohXTJxX2n9+ddaHYEdRIBeQ+Kz75FesAzetdZQ4gFaWRp1y7fZloyLhdgzz2LZyWci+ti90IoGwDtymEwOgcDWm6D08muQ+OQTLPvHsai/7t90Q+cuv4cV8HOyAY1PPadczhzqM13UyN7bouKuW1By5fUI7LQftHARPKPGo+zmW+DfeC31QHDpO7ii1QewzDSKTzoW3vU2l72VN18Y/u12Q/ltt6PgL/sBflZgVlbLMuBfezzgbfpmzq7oyQ9fR9VxRyL++tuIHHIwBj55P0ovOlUNbBY3SguFlUuYnvgVzGhKzbOlh0LIzJgNs7oKntVH8zpSdGipxeMwGxooWGEKqYiWWHwmQnvuxtLlR3Cr7THg7lvgG7W6ciXF8pL+YZ4B5fBPkNkdPCg8/iiU/OssBHenGGYSMJZWKwHNLKyHb+31VTuX9CFruP9JLPv73xF79C4g0aiun7snEUv/umurSQyVK5hO0zorQemFp6PkqhvhnSBusrAi7fTiASj914XwrUYLronYufRuXNHqC8jsCKmWBjvbFVBjBSw652JWwrPhWa0MRUf9H0r+cy30ChkELWgw5k5DzT9PR+21NyK0y66oeOi/CO1zAMz6BEIH/g1FJ/xNlQgrmaD1VA3vuAmqbUz6cpmJJPQh4qKV0qWkqNAdVR1Z40kKW0IN59EiEWXd+NefgMif/orMj1+g8ZlHkfjqKxhTvodWWA7fWmMpMHTXRlLAho+HMWe6EsbC406Hd9RYuqrPIDNzBsXYR7dwERCtgncMxchKwTdhDMK77YjkN9+h+sxTKapfZO+NhIpQePo/UXbZPymIBQhusibK77qd93U447ny/GBNkTY4eHmP2X2X3o/bptUH0MSiaaxBeF9aUnorQ1PoU/nWWBvh3XdCcKe9WFezVpaVQeLFJ1Bz8b+R+PRbFBywLwpPOgvGzCmoPuVkNDz4GMVgezWRX/Txp2g5ReGJBFjh/w++oeV0AZchsOYoFJ93ES2qItRffQUtLlo6HlZ2imlgrdHQjEYk3v9c9ePyrzGMIpBB/R33IPbiB0h8PhHJr75GwYGMvxFD/J1PUUSr0LfBFmi89ybUXnkr720XmDN/RtU5l9LqET0U9UwhuP1WSrT8645HyZlnILDtbtAyUUSffwOxl16BFq+Gf711KXLytlBTQhukWxne70CK9+py8yoJmkdD6vOP6Va+5DbI9yFc0eoL0KIxq2oR3GgtVsRR2cCWkfYuu7LSEqqvRsMN/0HdnY+o/lW6P4DMogUI7bgN9PKBSH78MULbb0nLay9YDXWIvfA8RSqF9Mw58JaFENp7X4QPOAShPfaALHBRd8XlSHw2kaenWyZTwRgZpKdMRvKzL+03mQVBxrUGqa/pWjbwegUBRt+CUV2P2Muv8rwzYCypRWi7raGXFqPxsSdhVtYivONmjM9QRJ9+Qd2DwLtGcJedlBD7Ro9C8qMPUPefK3jMKyqOyFhIfDMJmWmTKJRjoZcN5K/o9pUNghZuq6sHoQvdeOsNSM9atOIlhkuvx+3y0EeQmQ3Cu22N0mtv4KOm5VlCV0B3cOki1J53Bt2zybS6aElku0XIuSIH74mSS66i+1VD16oA5uJ50IeORurL91F3zU1I/Tqfh5sIbEChHLGG6k6Q/uUnZObTXRs5EP5xI7nRfRw2mq5hxG7TCub6RjFuSjN5PRke1NBICywOc/4cpH/9Eem5C5D5dQH0oiDjWK/6Z5WcfwLCf/gLluy/L8xlDQwz6OKtg7I77oCxeAlqL/wnUj9OF0miwHiW34u6lLRfDStH2aUXwrf5jnZgm9DK+uxtVJ12gXrzuvx8Lr0eV7T6CmoAsImyG65AcMc9JUAFt4yG+ON3o+rSm6FHVpnvShrLw35USAP5upui8aFbuT2JomOPQvj//kq38SdUn3UuUlMXsUIn4R1QCN8669Ht2hDBzbeCPlxmdqDr6c2JVAcwU7CSKVpXS2iNfYzkNz8jNWkSjMoa+MaPQnoOr1kfl+ij7JqLaWnti5ozT0Ds1Y+ghWQ2iex5VsGMJxDedWOU3fIA99oSIH6fSdE1PgHxD9te3syld+GKVl9Cpp1ZfQjF5k7og1oZNKyQITqTUHXyKXQH66H5Vu6LZCWTCO+1HUqvvA6ZuTNQefSJFJIaBHfYklZVIy2h2fCMXg3h/Q6Af/114R09gb9qSQzaU4RaFhJz0SwK5C9IvPoi4p/+QKusDv51VkfFw4+q4TtVJ55L61C6L7RwDnlRQUOy9OJzENq3tfGWOTTEnn0ItWoaHrHa7FCXvoHbptWX0HU1QNmqW4LAdjvQTVq18Vhq34oaqFcMhn/N0Uh++jHMaFL13cohc01lfp2LwISR8G20DYw5PyH53TQYCxbAN2o4ik89AYUnngHfhPXVMJ3marYx7xf+k6IFVJQNaRlz2UKkp05inA1oBTIX/Qq0wlKK8VgEd9sL4e03hxbxIf3zL0h99SkSn32DzLwltkvYHNJ51DJQfPRfEPnLkQzIxTOXFqvGm27ztB9Qe+lVFOcUE+m39+XSu3Etrd6CVL6UTEdMq0EqGiupahxetVIxt6TfVtExf6Ko/NMOUGiwGilo6QxFZgD3V4Qn3nkZNRdfye9ZSZs2ONNy8689msK0FhLvf8TP41Dw58Ph22QLHvdbl8msr4YxYyqSX32G5Le/IDPrV4riWJRefS0QLuERLRUlDXVXXU7r5ll4Bg+Fd+QIBDZfF8FtdoE+dBi05YOk5ff2/Rq0/hofuh+x196F2UDB9UubnPpqBZIWyQSKjzkMBSefyTjL21L7HFYyZnd6lVkklLjb4cbi+eqNaWrKbFqfzbyJlc6xYrlJPvCz5peZVt1G+t6Ea2n1BmQ6Gb9HjdULrDWWls5QWi+soek0rYEkvzahSZ3LCZhpIrTN5vBvJJ1NBVbGqd+j+mzpVf4E/BNGwzNk5PLvvKPXgLfIi8Qn0q+J58i5WfybWbiUYlaL4pOPReFJZ8IzfAyv07QyG8jQRYs99zTqb7kRDQ89jeQXP9D6WQCjPs6zSUfSXWkdiWi1BN2x/72M9OTpMBsTyMyZj+Tn3yP20svI/PiNajfzlBbRAltxDr24DMHtd0ZggzVhLZ2PzILFvG/5YoVyyXz3kX13ROHpZ0FbPnWziHcd6i69ALX/vpq3kmQ6UYTlvok5+xdEn3xGNb5rkg7ysBCRknY+yYeiANN/IPxjhlOQV4dZV2+/qXQtsl6Da2n1AuRtXsEfdkHxvy4FZGph01C9zK3GONI/fYv4hx8i9e3PSmDk6R85YBeUXPqf5Q3hxuwpqDrlTKRnLmCO6vAOLkXpZRfAv+XOcnZ1jJwz9ui9qL3xPu6wAvI80g4UOWAPFB59HPSBMhNoE5KNdCs/QOMz/6OrRrexsp7X89GtXOGmyfAX//iRqLj/LmjFgyXE/uI3aKg5/3zEXnyZ4tKk8Z6H2ysEGfAOG4LQjlsi/Mc/UWTXsr/PipD0fo+99KwabmTUNKg+VdKYH95tC5Rc/h+KXdnyY2Xgd+0lF9BC+8h+Y+qxKMh/R+SIE/i1CI+G+HOPoObyG3kOA3rEy+uNRGDTdRDcYhs1z5deEFILdsAXQOzpR1F7zR38ndv21VtwLa2ehuLhHVLCyncZ1Io1MuhOpzgEI9CLSuAduxZCu+yJ8E5b03oaCE+hhuJzLljeLmRWL0HNuWfT3ZmjZjAQl9KsjyH1+Re02kbCM2y0Ok7O61t/IwpADZLfTKLbVIzSC85Qq0fb/bpymEi89RLqr70ODQ8+SauIFk7aUELRtE1MIS8GGKfIgQdkO3e2BC26Kd8g9f1PvLcmbVMUAWmr0jxeWPVRJCdO4bXfgLloNnxjR6u2LoXXD9/aG1BUNkRmBt3S+YsR2m5DJdx6sQyizgpWQzUF60LE3/jY7ixK60hmk0h9+wO8AyPwrbW+Op1v3Jp0HedR3MtRdNZpKDrueAS23xOeEbLUWolKe/VAoMXpm7A2UhO/VOng9uXqHbiWVg8jLk7xSX9DwbGn50Kyf1fFfsxbqSjFSbow8LhUArWXnY/oC+8pwVoJmdmAFlfZ1ZephvZcxUYqTkF7V/UW94xdWx2aIzNzChruvgPxdz+HFU/b3RpaQSzE4JZboPzeu7IhLaGh4c5ruT2qBKhV6KpZmRS8I4ag8Ig/IXxg07URRZhq1PAd79obqU6ky8OjtLDoEsZe+5BpsUp7XMaEXhFBxU3XwLueuIqE6aB8bl/Y3m8l3VNff4Kqk86gZUY30nUTexz30dGTSD1hDsibM5uWKo4g30nbV67PlYboo/fRbcpO9bIqPi8yi2tQ/c+LkfrmQwZIZeM5/CH4t5dFKUSwstezDJ7rLlQeeazqD0VvrU3BWo4sCabO3TqeAXThWnoD2BRaM+JCGgsrUXvVrag++wwY0yfxC/saYn35t91zZcFqrKGFRffzdbqEdOl+g1dXnVhrr7mOFhZdbIHpYAuWna6tIb3x1QrZdLFdeh5XtHoSpSMeRB9/HGiUNQfb8xS3K1j6p6/R8NCT/AmzsIX+S/J2LLOwCjXnXar6bGUv2GST4UGLUXvhOai79k41P5ay2Fo432+g1eEd0vrq0jla7LLQEnK85kX87c9ReeJpSLz7cvYLYUX85S1h3VX/ti0sn8RdHfAb5O1j8vvpiN53Jz1gmYomd462ib3+BlKzF6luIi49jytaPYw0bCe+nkzX6XbWIXk91pZg8PtoLeqvuR5GTUxZJq0hlVXG1iU/EmurKRrSP36F6pNOpnv5NkuCf6VG9nbTznYe76Ahqu1K3ta1G96qFgwgs6QWNRdcjug9N9LVo1vXJI2MBbOR+PBTxr1ty1As0oZnXkHy/Vdlzw5sFabRxM/QcO+D/NSJtHHJC65o9QJEWOofex6xJ+TNngrJ/m0Oiy7c80hMnNoukZGpYrxDy+DfeJNsiJxb2mk+RPWZ5yI5aTrdMbpU7anDqyBdBjwDy7N7raMF217QtSXESrPiJmpvewgNN12r3MFchD2DVkNgy415ny1N3dMEaZiPZVB/1wOwapcxoLX40ApdMAO1/76GFmhU/dald+CKVm+AlVme5HW33o/Ys/9txeKSObGmo+Huh/kTcZ/aqEiGCU9REGVXXgTfRvYsoULy03dR889/IbOojoLVTHtYB2i2Pa0Z9EHDbZevs3iYRh4/6h/6H+ouugBWQ6UKljefxRdcitAOFK4W5xxbgXQWlY6l0Wcey4Y0B9N55uTs+MvZ6qHi0ntwRau3IFZAPIPaK25E/bX/BhqrGdhUlORzBg333EN3qR1r+okbJn2UTj8G/m12zwZqiL/8FKrO/CeMyigFp4suj/QJq5AhPu1AuiaI0HYFJoG0W8Xe/BS1F1K4au1Gden2UHzJlfCNH5Ht99U64qY2PvmCmhRRnXQ58pku4XefqH5vyZ9+dQWrF+KKVm9C9YPyoOHR51B97pnITP+Z+ysqVfrniUh8IO03bTcIi7sU3ndnhA74SzYESH37KequuwWIG22LXnsQEVl1BomW4LF6Id3QDjRpNYskR4DC9fZndKcfgXSaFTwDhqD07FOXz1PfKrx3g8IffZy/t+T3dhpLT/rYM/9F1VnnIy39stppRbp0L65o9TbEVfT6EHv/G0Qfuz8XqCpX7OmnYFTHsuLWMuIm+WWm0VNP57EicHYlNpfICtEyfxUrakcaxFuCcdVLpetB20jHTL28oOvXpSDJ/Wk+mSKZ51KutJzTgm/LnVB03N95f6k2ryOCFH3lXTV7azYE6W8+RO3l18GsFivUfVPYW3FFq6eQStXixoxhpQluv0v2YMD4ZSJib33SdhsUf68VBFB00rHQymR+eJ5MYSG4+34ov+0ahLbbjBcw7TYguV6n0aFV5NYkbAMRYxl83Nnr8XdKrAIaQttvgvLrL0XBMafRamqaHhoih/4FwU3WVS8gWoXxMetiaqbWXBp519kMnmF0d2VXbfznN5s61KUHcUWruzFlpZgUrSlW4pCf7kwh9KIie4uEVMW2Mkn41xgB/6ZbZX9kofH5F2E20Mpqo/Fd2nQie++IwPZ7yZ4dmMPjQWC7PVF26+0ov+lahHfeBFrQHsfXpku1KqzAWsTfbjdT3nR6KkppGHXwOmJZJZPKsgrvuhnKb70OZbfcjsAuf+C1V1iRNvwciKDw1FOghxk3EZlWkHno429/CGORLLPGylA+AOFddoAZlZV+ZOgSRTnoV2mk/qoZH0Tsk0xnd9mxnsIdxtOdsBLppYWIHLg3/BPGwLvaSOirjV0+tMWqWqgqkMyj7hk8ggJjN6DLWn+VRx6N9NxlrXdzoNunDyjGgAfvh2e4jDlsKWuzwmdmkP7+MzQ++QwSn3xJURQx5fnbMxWLYcK7egUqHnosu4hqa8WI1zNTqP3nqYi+JitMt8P1ErGiAMs6iYHNN0bkoP3hp/u3ojG/tXszUXvp+Yg+/ZrdnaMVrGQcpZedj/BBh6l9Gcok1pdvxBB4Bg2Ep4z3JuInllk8hszihUj/Oh/JTz7n33ntSysXR3FFqxsRi6boHwei8MyLsyFtIVmjIfHik6i68Eo++VuvgLJYa9GJf0XBcWdkA9oiJ14ppH/4FtEnH1cr5xhVdarNp9UKKaI1bhAq7n8EerH01WpDtPh9ww2Xo/7+Z1sXEiVWKYpVIUI7b4nIIYfBu/a6/CLnBranuGrITP0OlcefBrNG+li1ch9pA4FNxqH8nod5idYGfa9M6rP3sIzprGaScOlW3MdEdyEPa7obga1pLeQC2txsYu+8zX/b6C5At1PaY8J/OIg7WTFqk+x1dD98G26JkqtvxYB7b0bBwXuqRSdUmxfP2xwWw72DKihAbfdEt6E7LMNsVtzWyshAaVpWWoEXkX13RsVdN6D40uvUwGhbsFZOk9ax4F1zI4R325audhtunFdHcvIcGFMnZgNy12lt48/Gr6Hm3XIXee1+XNHqJuSNnXcE3Y2Rw7Ih7YEuydxfkPpppnr71hpS4cN77AB9sCwxZles9rOiQnrW2IhicRVdzHtQ8H970YoK00JMNC9eYsG0Sx/t+OjDx/M8q1RysawSCXgGFKHwrwdgwMMPoOQqitU6q66m3XFCBx5K1zWkrtEidPusWAyxdz/IBrQPvbQCvtHj2xZFF8dxRau7YKWXhU49Je0bYJwj9sEH9orOrbg4MvOmp4Lu1F77Z0MEUZP2WlxNkQquwTNmbRRfcCUG3Hc7ik85Ep6BRXSlaHlJdwlB3MPyAW27rE3QZGaFrPipt3s8n14WRtEJh6Pi3jtRdPbF8I6RBTTEquyMUOXuWTYLvjFrILDlFqrhvFVMHanvJ8GK13KnPWnGuHkCFGGZHbZ5S9Qlf7ii1U1Iv5/UL7MRfexRIBmTEPuLFuH3RhqZSZNpRbVRgWUG0bXXhnd0boobVqVl8yl2C/mpPZVwVeR69uYZtx4Kjj2NltcDKDzqUHgGl7Fyx1QDtneUTM2ccw/lOq1tdKnoTom4Wo2N8NHqLDz2/zDwwftQeNI58Ky+Jo9Ycd2OQ4spWoP05B8oiNle8d4AQjtsqd7+tXZKefmQnj0bxoJF2ZDWsO8n/fM3SH74Lj3X9ou2izO4DfHdiUVXyDIQ2XM7FJ12BvRBuXncm8sCuoaVC1D5978hM4eWlreV54uZQck/T0D4T0fbuzWVqD7xaIpdBsUnHg//DrJOolS2zma1LTqCjH1MfPY5tFg9ggcdpuZyl0n7jJ++QeKbr9RUOLIwqxbyqgVU/WutCf8WO3LfnsM99dXnMKpq4V9/LXiGyrL1OboWN3kLWn/7HUh+9yPK/n0hgnv9UYXL4Oqlh/xJzc/VqrWaTKL8ussQ3PMPsmcH/gb7WqkPXkPN1dcjs6Cm9be5LnnBnW65O5EOlvwvNXWWWtbLO6gE3uEjWJmkodl+gq9AQ2bWLDQ+9AS/Z8Vo+lVTpL9UOIiSM86ARgERku+/jIZHX6I4NCDx7oew6hcpS0xNI9ziidqHvCn0r7M+fBtuRgsvicTLz6Dm4osRf/11GIuXUsAoDNKonkzDmD0T8XffRfSpJ6HVVfJeh8G7xjrwjRtHV1mmUu7q85LWFUUp+uCdqLv6JtUVAQZTWEsjtPs+9hH+IDI/fck0n9t6u6BpwVsRQGC7XbMBOXL5wofIwtlouONG1Mlc9dJr3hWsHsG1tHoIadPRgx4ENlkfkUP+AP9m21F8ZP3AXHZoSDz/CKouut7uftACcp7ABquj/L5HWEHtqYNrLz4b0efetn8n1h3dzMD641F0/LHwb5XrZd+VbLcHFdfecCOtqloUHHQgAttuD+9qQ4GwLZwKMwFj/lykfpiIxsefoHg20CU8GqF9aQXJ5IVdtK4yU75F3Y03I/n5D3z88l5l+hhp3xs2EAMffQBa6RB1XPyFp1F9/uUU7Va6NBgGfOuMxYDHnsoGCHIdA+aShYi99D/EXnydbmR2TGIbnXxd8odrafUQapGIjMVKMF/1yk5+/DbVphL+DTa1Kx8rTOzFp5D68dfWLYRUGpE9dqJo7MgdHpeKovH+R2AsrbJ/J9YdLbXMgmVIfPAhtGQNvGPH0F0r5PEdrXh2vBJvPo+af9GV2nRDlF76b157V+jlA2nipRB7822kp/7CbQo8pcXwrDYavjXWRmTvvVj/k6i/9R5YDUsR2HQLRrcz4/sYh3QMsWceRc1l/0H6l3kUEX82zbKkEwhssRGvLW9SiUmL8J23aP2ZKj1aQuPXkb13yT48ZALALxC953bUXn8L0+5LGHV0e13B6nFaqQ0ueYcVza4EOtKT56HxxVdhqamA7UqRmrEo97FlWNO8a2/ID7arkpk3A8ayRbYoNkGmWLHiBurufBTVp52M9KSvct9k/7aP5Hsvo/aKa1B01BEo/teV0AdLu5xtMWVm/ISas/+JmnO4nXkO3bLcNfh9qAiRf5yE8muuQOz1t9Fw980M78ibN4knXeZpP6L6zFNRc8XNtPJi6r5WugWmqQx3ysxdkg1gygwo51ZhDxRvCQqRGW1Qy/DniL/+POofeVkNoF51+TSXnsMVrd4CRcY7YtAKqyrWAHPpihk6m0WGBRWH1Ru9HJn5S2FU1qrK+xtEJP0BpL7/FVUnno7Y4/fCSsg4O1sQWkdWZ56LOlod4b13RVgtQZ8rPpqa2yrx2We0UkJquhqtsACxdz+mOMoCsSvwbb0zSs87F9EnnkPqq48Z0tZ1BR5DKy3x8pOoPP4kxN/7yu6J3lLDusm4zviF6WOLlF48AHrFYIa3IZLpNNNO5uq38Q4fZXeebS4tXXoMV7R6CmlrSht0WVKqc6NR3wBPWTFzxH6aq+4KsXoaAK1UGJOiVRCBp2TFyszmgoUUIlprrf3O51VLzddcdRuqTzwemR/bsrok3ELDbTfT5RqEojPO477EUywsi9bXS1j29yNRf88T2WMJ7yP6ygeoPO5U1F5wphpXaWOpt5mRg/dD/Y03qSXBWr8uBWj2FNSecwaqL74GZmVu8Q37iGbxepGeNY2WpQgy8VPYh7S2mCwRS4uutppgMYtn2FhY0SjTM2mPDjAoep1thnNxDFe0uhM1rk4Kf4ZPcB+Cm41H4Z92R8n5Z6HsuqsQOUysF7s2GrU1MBMJVZlawhJLK1IIvTRradGyMGZNYW1rR1uRWF0ePxJf/YhlJ5yK6AO30x/NWV2/JS1dGj75HIVHHUXRCzFEaq+G+EtPoPqfl9tv7lYZaiSurxUzEH3hHbXCtLVsgYSq7yKHHQ6zth6J119Q+7+FxxkJxJ64H5XHnojom5/ykiyubYwMEMQ1ljY96caQQ68o4G9bTktFyuTDgq6gwoJv3Y1oFZ6Oor8dgMgem8M3ZhDvndenm6nysbWe9i55w22I7yakz5Qe1BHYfAMU/uUPKD73PIQPOhTBnXaDf4ON4Z8wAZ4BYg0ItC7m/IrYq2+qxvoWhUt6pQ8bhsghf2RO0l0yUoi98jzSMxa23nifg6dVS3vRMkt88Y1aZsw3ejgruLx1a3pNDdFHHqK1kULBkcfSNZMOlZpqs6q58ApYjTJ1DIWyuWgy7jLTamrGXMgU0sFtt1dWmBYpQmb2TCS+/h7hffZhWC6+chLe/4LZqLvqcjQ++IyyCu3zt5AOqyJWUyyJyEEHq1EIgjnnFyQ+/ZbftZIudB99q5UjuNsuPM5LVzcM/8abIrD1dswnusT7ULx2355pxHyiIJqVyyiMfABJGrp0G+0o2S5dRRqAg5uvjfI7bkb5bXcg/H/HwjN0hN3hUqPYKKslt9mYjXRLxCVprZ7KrJ2hCJ/+dlcHuY5RWc162c7KnYMCJ21E8fe/Ue5c9LG71VtI++LcEo1ITZqMwEYbQAvKW0diptD49DMwltXSHWu70uqBIGJvvk+L7ftsCBDccgNYlQthzJ/Bvey1YCL+2rOoOupoCvCH/CHFo6MN4HIaCvFKDe/tEXH+0JKVp5ePj8zlCa/vDUErLIZn3LrMv2NQftedKL/lWoR23Ni+3oqsc8kzrmjlG2l3CugoPPYY+DfZmoVf+grlKkNua4b2WhV0EZdDS8GKyXLv7fztKsibOKO6EXXX3oWaf55Ja2emCjeql8KqWwbfGjJHl41RuRTJL7+hYIrotgMKqdmYQvKzFQOTfePXpgucQWax/abPXDoP9Zeej5p//Qfp+ZXZN6vqq05AV3yxPblfx2jugqvmFzdfBP4td0TxeefDO7R0ZYF0ySuuaHUHUg+WuyVS6PNIJwUrh7JqaN3EXv8UtedfADRU0tVKUAwT8A6S6ZttzPo4xaauY64RrZ30tOn8YFd8fbXRdJt11XVBqL/tTtQ/9iJPTstP3MEuQdFSjfz5ws5HTxGtL3kR4rZvdRuuaHUXXRSTbodilFmyjF5ggvWTFpy8OWvaxUB6D7TVhaAZlMubQ96USl1fXuGtbP+yPiQAsjKSmgjQFa3uwhWt7kAqZVM3zkmcFkOJaioF7/AKlJxzOvTyYdBDQegFYZi1shajjQyI9pSEO2ZhMA28Q2WdRGV6AlWL1csJvcxehqzotFNR8Mc9eJxhi2SX0KAVrOgKki/MeBxmHS261hr4XRzFTel8o0vjronG+x9E+ofPGJCtsMu3LiCCFY9mG83tfXHvpCtEp1CzcGZQcNBuqLjnTgR22lsFe8rKoBUWITVzltoXPAMHwL/m2JUtp9aQKOkW/FvJcCOb1K+T1XsIT7ktLnrZYBRf+h+UXXMJvINLVB+2zos902LomOznDtDm9ZrkXbwO8Zf+h8yi6va9rXVxBDeluwOPF/FPvkXlCWej5vTjkHz7JRjzZgDpJm/olm829so8bTRy8+kuHSitWL29S5dOryjrmPWTRQTCQ6EoufAMFF90BTzDx0movYVL4R07DqlvfoTM8SVogQKE9t0LWjDr4rWBzHEli3n4N9wkGwIkv/mB1hDPPTI3DxhPpPsR3G1/VNx5K8L77cSgTlhdPI1WGKCAryjemSWV9HLbaCwXwQqEVLrarJo33BL1yMyahviT96PyyCNRd9ODzIMM4y3fu3QHrmh1E6qjZTSJ2DtfourMi1B51JGoPukU1P37MjQ+eBviLz8KY8YkOdI+Phy2G6NbEQTpLW/R0jIbbNGS9hWvNAp3wDpRM4jKatR7bI3yu+9A+KDDKbIysV/Tc2iI7LMnUj/+iMxMWUpesBDa6wBE9ttZTZfcmlCqPmqFQRSffAL0UnsZfStah+SHHyGw9aaAX9zD3O/lrwXP6AkovfJalF58FrwVRcplbe99ich5BxVTUFc05pu1sbbFnKKmyzqOuj2xnzwQjJ8+R/KDFxF7+n7UXXsFqk88UYlV9b9vQepnebvK/HIFq1txRas7YeFWQuT1wVjcQOvrGzQ+/jTqb7oX1edfi+hTj/Eg26rwFJew0vGp31pFZV0xYzGY9XXZfS88q61Oa6h985aLa+dh5S751+koveZGeFeaPXRlfBtsAf/4sWh85KFsCPEGUHTGuSj44568Ni2iFK+ba7+TjeIhQ2C8Q8tQdukF2Wlx7HMn3noNmaoqRA46RO3/Fh7H+wkd8GeU33UzQjttZt9Xe6wuy+R9yaIb2alorAyMRVW5pG0ZWmZaYW4mVhrCP0zEkr+ejOpz/o3a/9yGxoeeRPyLSTCrZKA2j5M3p33tBUs/wBWtnkI6dAZkIVAKk7JsdGQWL1UVTpBe6dL5tNX2KboxZi2tgcqGXAA849dkhWK2tvY7EZNMCuGdNkXFXXTD/ngE4yDWRUu/YbjXj8KTT0Liw08Qf+UZhklltaAVVaD44stRfv0VCO24AfTiAuiyCG0oAM/IQSg68kBU3HsXArvuq84kv5PZIOrvvBNFJxwDfciKWSJ+i4Rb8I5bD2UU1ZILTrGnaxarqzUyGfiGrc60tTvdIlYHq4Zp21pjOdNLhlZJj/gcxuyp9thQNd21V4mgGkDttl/1KG7q9xJEAjLzlvGfbLtLqAi6aqBuqUIT/shKGjDmybg/Gw9dKb2Y7lZzP2OYWqarKIiSU49C6bW0rsasY3/R2nUUFnzrbYaCfxyB+htuQPKL9xiWtTIoeIGd9kLZLfdh4P+ewIB7bsCAh27DwKefQeGZl8AzQtrHbMz501F7wb8Q2HAjhPeXKZHbY6kwbsEChA/9B8pvvxGh7TahGSSrYrdgOul0L9fkfdFSEzJLlnBb3KbYiCDJAq050vPn8tLZdGlPNF26BVe0ehqKlKwWo5cWwDuKVkeTvlD+NVdrVUvEHZMlrLSM3TlT8K42HHrZABpsq1Ro6S1vpBHcegMMuOMGRI48GQjY87a3HwsFRxzD7e+oOf9fiD9HdzadyH5HaMmIhehZZwtafBvS0rG7MthYSH37GSqPPxH6wAG0zi5iZHOjA9qDHCfrGW6I0utvQvFpR6p2MvWGsSl0T/WiCLzDV4iP6kul8ffJVgY5K0srBN/ylwL82Yhh8I2TPLHatu5cug13wHRPIaJCwZH+UJFD9kPJGSch8ucjWUGkh7lULJmS5RckPvnW7nUuQSI8pgFN3oJR3AJrjUBkr10R/tOfoYVlTCArHi205Nef0wWbvfx3Imx6gR9FRxyE4vMugmdYritACxW4VXQ1wFv6V9XfegfSP/+gVoOWSfakjes3WBlkpnyHxv8+iLqbbkFo221RSktLK2hrVeqWkWXL/BttDv96a8BcMBuZ+Uugiesn7UsUJU9FOYqO+kd2dlbGuLgc3oG8XrQGprxtjSZsUeexauqf3O9GDEbBkcdJ0it8a2+CyP57qfUq5cWBsYguZoa/a9rJ1qXbceeI7wHU27SSMAr/70CEDz6UlkduAdemWaEhPXkSlv7pL7RmxArQ1Qyc3tVHIbjZOvBvs5uak10rzE0AmPuthvgz96PmslttC0O6GmywBorPPAO+DWQBVKmRXc1yu1Ybv05Gw8MPIPXVt3TfaKWsPZaWykgKxCD1RjM9fx6SE6fCqq2Gb+zqKPjrX+HfIrfCttD1eFixBgrifYj+90kYDbY1FN59S5Redwc/rZye0p/NqKxE5sdvEf/0M6R+mAZj8UI1i4S8RS068g8oOvdKHrvK74hMlpj68mM03HUfUj/9yrT1575y6WZc0epmxM3wrz0GJRecA996W+RCs39XxkolEPvv3TDmL4R/q+3gW3MsrYHx/KalJ72chxba/JlYdvhfYcXTKDz2r4gc9CdoRbkG5s5m94oaKu1S0lfJv+n2qq3JmPEzkt9PQmbyD8gsnMcj5FhaLsWldBU3QmC9CfCtuwmj7UXivVeQnj4D4R23pwu5gTqfTdfilf7uY9TR8kt+N9leCmxXWbjWTg+bpp9trIYqPhh+RPqHH9VUOJEjj2f6invYXFzs30qDfuPjD6PhgSeo2gxzra5uxxWt7sTMILTTlii58GJoZYMY0FbSS0WRtilpnG/a0XSVCphr0/LK2zL7nFKJNV8Q3nU3U/ttX6slVlwnM2sq4v97GtE3ZNXrWhT8cS9aJv9SDfHZI6Am3pOf8HKqe0e2z5OQnvwdqo4/EcayBngGldO13RGhA/8I75i1s0cInY+nLCdmzpgKz1obAv7cyjtMO5lSOth0Ze/cNZqkoSXTAEkat3V9++ZizzyEuhvuoQUmv2tyHpe844pWNyEuoX/cMDU8RqsQd7C9yZ6rEHJ8k8phpNREgYmP3kPis2/hCftRdN6F0AcN55erHNvuazVlxXWNOb8g+uSTiL/1PjKLa5UYWYYF3xoDUXH/Y6rN6LfXzJG7Nt3WN15H9WlnQpM5wGQQNtPEO7AIod12QPgPf4B3TVpemrTpCV2JcxYzjei9tyHx8Rd0jddBeNed4ZmwkRLzFTSNd3uvaR9fc965iL3wKu9HZnJ16S5c0eompM3EN7IC5XffnV1ZuSPJvqIySt8h6Zkef+NVJCdOp3UR5bntt1ul5xyHyNGn8qiuZOmKa6V//hax559F/N1PaB3VU09oOeW6DUjD9cBCDHjiKXv5sDavSdF6/U2K1ulq4YvlSJ8xIwO9KEyXcQuED/kzfOuvGOrT+XvRkPr+C1QefQKsWIbx1qAHg3SxhyO0zTbwb7k1RXdNIJCd1LCj+WGkUXP2GYi98SG0YDMvIFzyhita3YWkspZRHS39G0uDeHuT3a4gyfdeQfTVd+hiTUFGlninRaLmvsq5JjJ0ZeRADHj0EdXhs+OVPSdWBjJTfkD0qacoVh/DqMouJNHCUJVBr70Cz+C2XF37t9H7b0ftdXfRMmlq6WSxRHjT8BQFEdhhaxQefji849eiy5s7tuP3U3fRmWh87t0VYzjlGtKjPs3rlIV5/rEI7bg1rbxDOphmGozKhaj6x9+Qnl210hhHl/zjpnZ3wXori4WmvvlkRUCbm01qys9qheT427R4ltA98wfs9qKmbSkUlcycRWol5I6RvZaVUYuTNvznEiw78gQ0PvsGzPqkbUW0Nrausf0T7amB3S21/zBcOnea8QxiL7+LZUcdj5pzT0fyyw9U3JbHs11QVKb/gMSHX9vCnkOuwX0RTTNqIPnNz2p4TuLFZ7MHCLnrtLZR2qdPQ2buMj473CrU3bgp3o2I0MReexupz9+HsWg+zLpldO+quVXZW0MVzMpFyEyfAmPaisHTHpnxoTDCCifuWZNK2BRWSCtlIfrsyzBrZPpi+7ctk62AmThSX76PmjNOQtXxp6H+kRfVrAX22Lo2iodlwlhoT8ncNhneb62KZ6vourq2xCH2xmeoPvlsbscj9cX7QLLprBgtwe/MNBruvQ+ZKln/sYV7UONAaYGJiA3IzciqwVw0B6kPX0dm3hyYyxbCqq+080jlzUJk5s9F+rN30fjQvbx/nruN23FxHtc97G5kWIghswkUwFNeTOuClkxuqAj/mnUNan70wDpjUH7vA9DCxTw+hdqLzkf0xbeUlfUbpNOptJmNY+VLp+ju7IeCo07hF81lbbaW0XpJfvAmov97ntbMD5C52lVn1NasqlXhdcuv/xcCO/+BO60VI56T91Bz7skUoq94DxTf9mKKSydLrnkR2GAthPfdE6E99m2lLUpD6usPUXXcGTCTxm8tUkE6lmZdRf/4kSh/4G7oJbISkonGu29F3fXcLy9iWAh6cZGdLipv6mHUxihgCVsM3e4OPYLbI767kQrEwm7F0qpx21hSo1w+tS2tZYWgS6Z7+F0NQhtNgGfEGB7vgV7gQ+IdWhsGK2muEvKjRZHylERQePgBKLn4UngGDULDPfcjtM3m0MuaDGVR8HeJRiQ/eR9111yJxkeeRXraXAbT2hCrqi0raFVMg0KyBnzrbpoNaAme10jT7XuOLtXSjrlUjJMSDVPc34VIfPIFRfZTeAr88MgK0LJ02nLE2oyi7tJL4V19OHxjhvN685lG5vJrWsk0glusz/TaH+nJUxH5w+4IbLOb/V1dNepvuA4G3WIllvxrLK2z8yibN6pHvMSno2nl4hjuo6KnUO4JxYKWQNNNuWSsEGYyg4ZnnmVNsgdQ+zffHsFtNlHdBAT1l99F9toWFffchsJTzpMqq3rRG4urUXfLLUBK+m/lKpfGijdPrbJTdeq5SHz6Ays4K7PMWtCF+idDhNqDrFZj1jRQkDtZ5BhHFVe6ZKmJ01B52oWI3n2jsuDsG7BvIv7800j9NAWFR/8DZTffgbLrr0Rgw3FMr7Rq6NcjfhT+468I7rAXPENLEdpLOqHaJD9+C6mpcylwcjFuzIumeZTLG5eexRWtXogIgUyREtp+O1YSySJxgXREDvsz9BArD8UqsN4YVNx4GUquuRXesWsg/uITWHb4EXQh30bhXw9UVkT85ZUb5a0YrayJP8Gi1aLax7paAekyGctWzBvfKuKOyXxbXUWJCeOu3EZ7DGaOzNTv0XDfwzDjFuquug7JV59DcMddUHHfQyi94GT4RgxAeM/t4N9ye9TfcROCm2+50gwU/k23tueolw69PL9L78R1D3sT4u6lknRf1kHZVVfAv7VMmrcCz4BBSP3wHbwlRbSu7oZn/PpIf/sxaukONTz4FPxrjkbp5ZcgfNBf6MrUoeHeBxDcdjPo5dJeY0EvqYC3ohDJL76iFUYB6WKbjAw6lmsGt9s5G9IStAGTSTTc9SCVhdftilhmXeLwvtuj6LR/0vrKLlRbuxi151+I5E8zaRX5YNKdi7/3EVLff8V0K6NFdTBCe+yCwFbbITPtJ8RoxRafxd8XldonJbIQhqyA7SnyIfndREfSyMV5XNHqRYiFFd59K5RcdmV2JoZVnvYeH3xDyhB783V4Ro1E7In/ovY/N9PtqkHRMUeo4UFq5tJ0nG7Sk0h8PUX1mg/ttB0rt0xDo8E7fm34hxTTPfxSuZiddtcEWjqeQUMoBntlA1qCohWLIvro410TLbHWKFihXbdA6SVXQisUwSFmBvXXXoXMrHlMvx1hxetg1DUqgykzeyHi73wAY/Zk+NacQJdwCOr/cwXFaVsEtt9dTmqfI4fuhW+9jeEbVoHkV1/BSohwuS5hb8IVrV6CtLeE99oGJVdcDb2wpWlbNLWcvrV4PmqvugnJ7ycjuMl6KP3P5bQkDoK5ZJ6yHIzFi1B37c3wDiyDmUgh/dOPCG23LeCTN48WhWsdup8ltEImwmyI2w3dnYGi5R28Gq2efbIBLaHB+PVHNeRFvbnrjGiJO2imUUTXt/jsf2UFS9JIQ+P9dyD2/Asou/EahP94OEK774bQZhtB96cpOimYjXSLv52MxHvvIvXdV2p66uJzLoDmb2n4DcV97FrwjRqMxCefAElxQ13h6i24tm8vQBqJAxuOR/G5rEjqVX5zgiXY4eE//xXe4UMQ2XsnlN9+O3xrrYfo4/ch+ti9/FZD8v1XoIUCFLNLMOCe25CcOAn1t93SpNEaCO71R5ReegEr5gAlmJ2C4mMlZAmzFZMQtoha9LWl+2oDmc2Vulp83F9QeOo5FKzceoYaEq8+Qzf4YVqpvK/sSwpjwVxaVeNQfNkNGPDoQyi97J8o+MtBqqNs4qOvUXjE39QqQG2lsyyhVnT04Yy2/TLEpXfgilZPQwvCM6AIpRecB718CAPaqtiWmn+r+NQTYNRUIfXD96g+/SS6iTfAt9nOPJ8Bo7oeFbffBP9GWyL64iv8jY7o/15Uq8nklgCT8wS22x1lt9+K4Jbrqba0DouKiJbMvx6X1YBat0SMyiV2w3kHrSxZGMMzrAxlV1+KghPOAvzZed9J7H//RQ1daTOWVr33G+66W7nG5pIFah6y+AuPQysdhOAOu6tJFj1DS1Dw5wMQ2FEa29tOZ9kiRxyFyAG7dV7YXRzHdQ97EtYLWQ+w+KSjEdhZFkZtv2h4R45BetL3dBNvRGb6AvjHjaRV8A+1mENgvfWgl5aj9tJ/ofGx51B28bmsrH9G48MPIj35Z7qUG9LUspft0ksGILTjdtCDNIZ+mqzm4Gqvu6hR5PSCIMJ77pa1XFpCQ/rHb5D44At+bN9zUtr3NM1EZM/tUHLJpUqAVwijhdjTD6Hhvgcp3icxOIPMzHnILFgCT7EfoT8cBl2PI7Tb/khPnYia005BjOKtByIovuTf2cb7doqn5oV3xGpIvPOGEkfNdRN7HNfS6kmk/EtbTawd7pU6uMnm8aHoxFMQ2GBtZV35t9gMWvlQFW42NqDmn+cg+sK7PNSDxCefqsHHZdfdgNTUKag660yYy1ZM1qcVlqPg+DPUijqBDcbTXaXVJQOL24SWliwLH23M7reMWUtrrD2WnKRHMgnf8IEoueB0lFx5Hbyj1uAX2d8mY2iky1t75c1Ubh8CW29D9+9KBLehENM9bHziWTUJYvjwE2HWVaLusiuQ/JmCtqwWxbLMv1oqPxePXHq2jllVqTqlqqmZXXocV7R6GBlnF33qfzBnT5E9O3A5uUrFjW5d+psPUX/9v2Ets1ff0coGo+S8c+Cl++QZKJPcaaqvUvWptCze+UJ1xpT+WNHn30T8qQcpXOuh4r771TWrTjiRltqX9rkVGvxb74ryu+5C6fmn0roop+kly2fZ7UQtId0eZAhRW5hRCrM0wreAnENcVL0sjKKjDmU870H44L9SmHLDljQK7XzUXvxPNDxMty8URmb2ElSdcirMRByl19yAwObrIz19HhofkLY9ahgtUeksqsvqQ+efCe/aMiGiCJY03t+Khjuvh7lotjrWTofcloOfZU6uJx6DJVM5u1ZWr8B1D3saPr3N+hisRB2C2+3AiuGVQHuTJdhn/oLkB++i4bYb6Q49gcQX3zG8lpaFHOuBPmAofKuVsWI9A81IoPb6W+guzlfCJMhqNdJmVXjcSap9yIo2IHLQwRS3H1F/1/28nAHfWhOUhSbIGzXfuhshtPP20CIeNb+7sbTK/k4sjVWtDTOD4C47wTtU1i9sCY2u4ftI//AzryP3R5Sxk+0gSkH2jRiIyIF7ouSf5yK454HZxnZbYAQZMF1z3gUwamow4K7b7QUnRg6CsaQOxqyJ8G+yFYKbb8JrfI/El98juMUG8A4fgdgbr6Dor4cicthR6jwqLm8+b799/XwiEm+9BXP+Lwz28tYomgV0m3VJC/u68ecfQ8N/n2O83aE7vQV3wHRvgG6T5tNR8Od94RkyCJnFy2AsZmWcOx/GQro2i2uVqCyft0mzUHzmsYj8+Rj5sQqKPfNf1F5xPS0fVr7sdCzqreQ6o1BKt1DEreask5GeMg1FZ57Oyj0JDY/+D56yQvjXGY/CY46Bb/2mc9bbFdRctgDJzz5F7PVXkP5pJox6unnS1UpmSGAl1mgIld16IwKbbZv9XXNoqDr1TArEm4CPYirtVX6dAlFAwRyFyL77UHQ2h64mRxSaXL9qMaIP34vGZ16luMfhX2Mkym+7ucmx1Lx5v0IrKFJL7puzJqPytLP5uYhf0G2eMB5FZ5wHBOyJB43J32DZqefApNjJitLKHU3R9fNa8K42AJ7Bw9QSZ7LytrSrJd79jHlB0e5stxAXx3FFq7cg7T3Z1aXVrA2sTFJxVaP4KgOMzUQCkX12pEt0C/dyFdxE423Xo+6eR/kbn3LbvENKWMFvg3fMeNRddQkaH3vZPh/dHJnpVAZZRw79P9TffhuSX3/HzwcjvP8B8Kw2Wi6zMjINzbQfEPvoY6S/n0Q3bDoyC2ughzwov/tW+DfeRg6yj/0NGq//bzQ++gR8q9MyHDUG/s03pGW0OTxj1+XXvxUEK1arRK7+nvuQnrGAh9BCEzGmuxrefVuUXHsjLcsUkt9/w/scDM+otbK/pCZO/AxLDj8Goe02R+nV11LQZMUiO52S772M6vMvo9XJ/abuHneV1SfLs8mOdLrlHzu93FaU3oQrWn0Mu0/XGii7/jpaT7n54AVWQFbixrtvQd0d/4Wnohjlt15PV28zRO+9EXW3P8JDWPnExckYai2/AQ/eD22APeto8sN31TqG4k6G99oFof0PhmfoKPvUCrlOtpJnYrQ+FsOYOYOVvxH+bXdTbUytYdVXI7NgMXRadp6BvKaYaPY32b/2ueW4xAevI/rUCxTFxQjvvQsCE9ZSghL/5FMk3vtSdZgtOf0oRP5+AmJP3Eu3+VF4x45HaOsN4d9oKzQ89hi0TALFF14CrWTVqaA1/uY+1F4jS4xRkJrolkvfwG3T6kvIlMoDilF29b/hGdHkjVoO3UuLZ1N4wjrS06ZS3DZA5qdJqL3+TjHEstYDf+PTUHLpeapTav1l59Na+Q7hXXdD5P/+jPSkr1D/4AtIvP0ajBnT6DZlKHC0vJp2VdB90ItK4Rk5hlbcWnQV7faz1pBuBp4BA+kSFnMn266lENXQYPzyPaJPPob6W25B4xOvwFMUoejegNAe+1DIqtSUO5HDjuH9FyLx8WdIff8TAuuvheDu+8OYM43u6wdIfPEDos88T5d4HIovuBhacXNTKGvwrbkWXcppSE2ZZVtSLn0KV7T6EJaZQfFJf0dgJxk2s2plzEJXy7/hJvBE/Ki7/ibE3v4USNHlyc0nlUqjYO8dUXCk9G/SkPj0Q1o1L9KCeR9m3RIkPp8IT1kxio86DMkfpyL28suIv/oqUE0XzSvtaha0sD2Osf389liroRKZuXOR/ugN1N10I8XmWSS//JbWWDWtNi9KLjoH/nU2RPUpJ6PhgScRf/0t6BEd4YP/DGPWVDU9TXrGZAR33gnB7bankL0Hq7oOhYcdgOLzLrAnT2wpjeg++9YYi8T771IQ467718dw3cM+gohNYL3xKL/vHlbIpn2NmsMWieSnb6P20ittIQj4VbcC/1ojUH7HncoNTP/0HYK77YPUJx+i8vQL6eol6IaZKD3tCESOOZNnMJH59Sck3nwXDY88we/T8K0+CN7htLDGj4FvzFD1hs4zdCxQWEq95HWbvmETq44Wngz1kQVe0/PnID17ATJTZ8NcNAup2YtgVkXhG78aLb+LkJn0DWquexDewaUY+Nj9FNTPUH3hVbTkAiru3iFFGPD0U4i/8zFqL7xYNepH9tkB/g3WReNjj6Pg0EMR/r8jKErierZVrDW6zTeh9tYHGW/7pYJL38AVrb6CaaDssrMR3O//uNN2hcyRmfIt6q69ga7TJGiFIVTc+B/4t9oZ9ddeiIYHn2el31n1+K5/+DlaZLKUVxADHnuEl0ih8cF7KGr7q+lcGu66HvW3PwJPRQlCu26HxEefwVhaAz0cglYQsl3GikLoQR9/mrE7qFo6zJqk6ixqdycIQosUQ19tGF27NRDcbFvUXHUVMrPnY9BLL8CKNmLJgYdAD4Uw8Mn7KU7voubym6DJwqsUU700gIHPPo34R1+paWi0cFiJrwhp0Rmn0OraN3vXQjvSqGYxlh7+N2TmL3OtrT6Em1N9AVZYz/CBrJR7ZgNaQ94M0uXJ4l1rY5TdeAsKj/6TeI5ITf6JSpZCeP9DEdpxK0Rfe99upOc1VCP/NpvBM2I0jCVLEHv3c9Scdx7MeFwJmwhBYPN1UXz+5Si54FxY8RT04kKUXnQWgluuj9RXU5D45Cdex4uCv56I4KZbIjNrDvXMQsllF6L87rtQ8cD9KLv2JoQPOBzpOdOUFSZTS8dfeQb6oGGqT5mxrJKu32yE9v6Dap+SDp7gOSJ/OhD6gMHI/Pw1jTiKjmUgvNe2qkNsU8GSNjBbuFuznihqpYMpwNu22YHWpXfhtmn1AVT3hEP2hn9bmRSwpYpoV9LMpC9Qc+65QKwKvvU2UmFqPOKW28E/YhCizzxHd+81BLbYAgV/Oxa+kQORmTGHFlEtj/Oj5NRj4FmNLt/AgYjsuzdC228Jz7DRiL/4PJJf/cB47M/zbkKLqwKpzz4CAgW0cs5E+rsvkZw4lSUKPMdxCO6xD3zjRiHx9hsUBXFL16ZbOJ3xqoVn5DhUn3g8Lb0n6R42UkRNNY4xtNee6m/s9bdVp9bQrrsgsj+vN34oRXZPhA86Aon33kT9rffQVSxH8VknoOjkM9X4yRzpL95D1ZnnwIrVwL/u+nwsN230XxWmTUEh4m+8xjhQxFwXsU/gWlp9AZOW1pAR/CCVqjm3h+FGGvFXn0bV6f9E8vtpqL3ubtRdcTGsallOzCaw6360du6Ff4MNUHP22XQRL4OPYqKX0M2iSyfjDv1b7kyheRFVxxxL6yYC79qbIPbInYg+9wb0SICW24Y8k6XcvOAeO9PykfY1HzKLFqmoeQeXwLvR5rAaqlVnz+D229NyqkXNxVeh+rLr0PC0vcagd3gZj2e8KRQy1Cg1bSqM+bPh32gjZdXFP/waVSechOTnH8K/+e7wjV4XjXdej9rLr0Bo521Rcf/dCB94OEtwtuc/rUuJZ9UZ5yP960IK2/2ovYhW4qJZ/NYW9OaQFxayMIiV6yPn0utxRasvEAig8aknkJn2I3dylS9XETW1VH7dpeej5qKrYVTWQ62oTF+w4ZFnEaelswJLCUnhKeeg9MorYCxeisq//YMiJxaShsiBBynLJPri64h//j0MXs+cMwX1dz4Csy6qeoyLoMgK1DJmL7wv3beNpOuFaQ/1MTLwr7e+stJijz5A13AGIvvtQbELq24R8jezoIbRoOW1Bn+X01+PzrjUI/XlF9AHjqAlJ8OKdCR/+AVVZ12OxTvuhMX77K86wBafdzZKr7mZLux4/lBOYJ/EqlmKxieeh1GX4P2LdeXhfbyLqhNPQuJ1CmVaXOYVaSabWb0Y9TfdTMGVJf/drg99BVe0+gCy/FX6lwWoPusspCd/KyGshDGKx0Q03PhvVB59Ahr/9xa1g9mZq3ymBe+wIbRSmg7Nyf211JCd0utuQtn1VyO89/bQywoQf+8dxB6/m9eYBlmPUU3wJwOWZREM6WE/fBT08gFIvP8+os8+SYEZjsjBf1dtQsZSVvygV81JL2Mc4x++h+QHr8G77uZK2HJzaZnVNepNonejbZUw5RBrKyZdK0h4+82VrEg7mxbQ6cquh/Kb/4OyO+5W083k7mEFFONBIxHebzfVbqcQCy7gp9W1CNUXXMk0OgqJN56HuXSB+tpUc8r/0x5Y3nQVapdej/v2sA8h4uAbNQjB7bZTVkzy+59gyjqJIlRNBECQRvXIgbui5NJrZc8O/A1KGhTpn79F4k1aWG+9h/SCagqGgdLzjkP40L9j8d4Hwli4AEUnH4nC405DzelHIfXLPAx49GGK3WBYVYuxeN8/Qgv5MOipR6GVD1KzTWhFxfCsNo6WzguoOvdiaLqPVpCGsqsvhG+T7VD550ORnl1pi4ZFl5MWYuSPeyE9bSZFehpCO26N4J57I7AphVdftQf9qtDiXDATy/5yBAWJVlXT9ime2xZNOrKrlcG//kYw6M4mvv3JHkPp0qdwLa0+hKy9l567DA0PPkFL5htaNIbtCq4iWIJYZ+HdZOGG1lhhsfjW3hiFZ1yIisefQNllZyK081ZofOZlLDv8MJiVFBZe21sRpkDNp/UyD8b8RUh9/YX6rZoqR1YR2mg8tIqhSE+fATMVQOaXWTB+mQT/tjvQHRytBiBb8STdsWrosthqiayebUDmqpJpabSAhtTEHxHYeB0MfPwRFF90BQKbb98OwbKRwc6hLTbkuVaZZTTbbiZvNdMLahF94Q0kvnEFq6/iWlr9EOkg6htajIpHH1++fFjziDViqrYoeH47FMeYORmpn6aqoT2JbybxaJmpNILkj7/CjCYR2nZ9lJxzNjKzZ6Dy7MtR9u9LENhua1Qe/g+kps/iCejq7bwxik46AXV33o/4+19CEzdz3Bj4Rg9R5xbXM7TRWvBvuhW8a60B3xprM2yVBScsChvdOm3QMO40saB+g4b4C8/QHbyMYh5s/VCXPosrWv0QNeh5h01RetOtNKFEAFoWLXkjl/jyKxQcfDCFY3Pog+QtpRzftMZTNGJxmPNnI/XDl0jNWUhXrBpW5UL11s7kd0Z1HfTCIlhRfl5WS+HxqI6qchq9IAQ9HKb7GIFeOgD6wDL4Rg5GQIYbjVkbWtjunLqCbHxj9WoWB+lukZo0FWXXXQnvOrmJ/JpDLLVPUXXiGYwHFdOdtK9f4opWP0Smby488ggUnX2O7NmBv0FD8pM3UH3OJTDrE9w3EJgwBmU33wh9iMxV1fR3LVT+aBWMulrV8C5DgKTx34yl+DlD14uiVZi1dkTACgsoXgXQiqRPVXOtEqvGU0P9fy5Aw1OvALLSjmUhuOkElN7I+JW2ZD1qMBdMx7KjTkBmYZXd1ufS73DbtPobrMvSIO4ZITMctIR0k5iC+mtvtRvy/T5WcB8FKK6mcP4tIhBNtyyRcniGjoF39AT4JmwE3zobI7DZlghuty0CW27FfYatzW2N9dVxWpFMg9O0yDVzziaopbsoWCp+AT8SX09G4203Nem+8FtkZgctXCg/zoa49Ddc0eqvtGhlaKrhvPbSy5D6dYFqYBekjntGlGcbp1uq8BSKTEq1dWUWzIdZs9RePkx1zMyJTwubLO1VT8tsyUJkfplMK63tZcf8q688GaFMId347JtouOFqGoZJCbG/WI6lVgXSIkX8KNd16Y+4otUfkbb1hdIfScQkV7HlLy2sOVNRfd75SHwzmdZLk3YkVnLvwHKWiNaLhFlTjcrjTsTSgw5C1dFHoO6Ss2Euza3s0xIaEq89i+oT/oFlf/4Tlhz0f0h++Gb2u5bxDBXRaiI+cgndg4bHX0DDLdfCitZmA1dsmanfMT6L27wPl76Lm7P9DVWxvWh87CUKyrmqt7wKtDJIfvI2qk48FYnPf6BFtcrbQoqWdAtoi+Sn78GQOeuTJtJTFyP+0XcwRCTaIP71FCS/ng6zMqYEJfrm21TWNhZALaM7uarFJP2vdB/qH3gGNeecgcyU71WwsWQeGm+/BpXHnML4LXPbs/oxrmj1R6RipzJo/N/bqDz2BNRffwXqLjoP1WdegMxcVuhA2zON/haeM9GI2Ctv2joi4kjXUubYMmQivRaRAw1YdXQHZZ53XYNG0Up997Oaq8v+vgVa8vD4ExFdEcyqE09H7XlnoerIo1B31+Nq8QvXyurfuLnbX5EOlT4frY46NDz4FBpfeAsWrSO1OERLSK/xVkh+/RlSE39eYcVQPGRFanNJpb3fAjJ42pSB2zkx4V+jugGxF17il01d2JWxonX8t2VRU/dX1YDoC2+qTreqPc4VrH6Pm8P9HY8OzR+w3cHW+i2xsmeWVVMpmjNvNApeHA33PWALX9Pz0HrK/CQ940Xwmj+/sWyZmgWiqcsmcYo+/yoyE+1e9c1hzZP1CFuJsyD3Fwq64wd/R7ii5aLQKESZOcuUOK0sPvLZRPThO+3ZILJvG5fj9SIxaSotrmg24Ldkfp1J4aJ72NQK4mnNaBp1t9wOszHXoJ7D/pyaNYMfm4a7uLii5ZKD4mDW1iP99Uc0jXLdCbLi8ekHaLj/SR7yW2tG2qcyMxcj/X1LFpOFxLuv8S9/u4r+SHcLGQPYePsNVLCUhGQ37tbXIDlpBq+5yo9cfve4M5e62Ig4pA0kPvtcDXI2a6podTUgM+0n1P7nOu43srQ044KJpsgKzeEAgtvvbIctR3qoz0Dd7Q8ACYpSMwKk6R6K01ToViP0ohBSP/2IxEvPoe7G65GZvkC5fy4uTXGH8bisjCXLxMuc6Qb04jD/mNl2rFbEQ+awH1CEivtuh2fUhGygTcNNV6H+/ifsNrWWkHY06pmMVTTro3Q1Zdl8Hu8KlkszuKLl0jKyNL8YR+1w0WTameAGE+DbdDN4BhaoaXMycxch8fY72W4IbZxDhEuJF49zXUKXVnBFy8Ux1DxWJq2kgJfWl1hsBrRgsG3BcnHpAK797eIYamBzUKbC8dG182ennHEFy8VZXNFycR7RKVerXPKEK1ouLi59Cle0XFxc+hSuaLm4uPQpXNFycXHpU7ii5eLi0qfoH6IlPc36+9ZemvttV7fuorlrd3TrKM2dozs3lw7TPzqXivR6+uk7drktmXIq085skuGBkhZO5KpcO80TtTzllbN4eRHJy87EXeJn8IetTwn2W5xMr05gxfhPLs4aIyH3wTRQgwJyJoV8dllOnxctKw2EtjIR3jHBnT59K80iEytkFntQ/0QIViJbqFvAMjWEd0gjvHVSZlfuMnLt1HQ/Gp7324KQr8ojpw5qKDo0Ae/QjKzN2mEkrvFvg4i9xQ/tjSevG97NQGjjRKeu6QRWAzfJK0uDUeOD0ajzr2x8VizgluTNGJp9DEVNTbTxOxexvi9aKaBgPwPFf2Luy1i5/obXQnq2D5VXFcFq5P214tCLaBUemkTR/o1UG4dKNs9Z/UAh4h95oLU9hXznoCWnRTRUnNsI3+ikWjaswzCdGt8pRP3Dvg6JVtERaRTswrLTmWs6gVxWNim6TGvJQ7G8ZEJXK64hvTCA9AIdmV/5ebEXmUU8hg+v5eLVQ9HuSfr+1DTMYP84C4E1aXLJ01IyvR9t/JdPXQ/inwUoRNyRgJbg0zqwloHA2DQt0JXP0+lNt+BbzULiRz8sWfWrFdHsNKywml9DaIsUPEUmrYpm4tHGxn+RmulHclIHLC0SWNeEfyTTqxPXdGSjFbV8EzdcxIsfRZS0ANN+YBqBcSmENk0juGEGwfXS0Ms8StDMuE4B43E8viP33NfJRxF06U+wMvkGp1C4H11OaXNy6R5EvLhZ4hrSapZmEL0wg8AaaRQd2ICK8+tRcnwcoa0MaCEeJ+6jiN7vAFe0XNpErLbw5gmEtjRU5XHpIcRltKc6g+azEN4wjtJjG1F+dhThHSheEckrfi+C149xRculXWgeE0UHxOAdxjrRQ43WLk0QK0yaACwL/lFplPytgeIVQ2h7UTSG9+M8ckXLpV2Im+ItT6Ng76TdCOzSO1AuJP9y849MouSIRhT/PQG9wrKtsn6IK1ou7UYaq8NbxBHaVtxEt32rtyH5o2kWItvGUX5WFMGNKFz90F10RculQ2i6hcK94vAOYU1w3cTeh3IbAd/gNEqPbUDBXhl5qdyvhMsVLZcOodzEQRkUHRy3e5P3s6d4f0FZXX4TRYdEUXxIyu7130/eLrqi5dJhpK0kuHFKvW7vr+0m/QLV78tCwe5xFB6YBKRzcD94yLii5dJxpOBrdBP/YL9NdN3EXoy4iwbzas8Yiv5Ii0vm7O/jwuWKlkvnoFB5Kwz1BFedTl03sfeihAuI7BbjllZDhPpyfrmi5dJpxDUMbxxHeOuMakNxycKk0PxW65uXm4fK0V3JJiJF4SrcN4bg+qbdTaKP4opWK6jxXz28yUBg1eDdG5GKYImbGId3JB/frpvITAPMBh0Nr4fR8GYz2xthNL4XRuy7MJIzQzBjktH8X9qb8p3PzC89ZKD4sDh8fdit7x+zPOxj0F9vZGlx6Fbk6WdoyCzz2A3N3fU0bAZ5GqcXelH3UBhWnPfXSlzULA8HJ1G0b1SNV+suZEhJ/JsQau4M2XnQ0UtT72SWh/IzG+FfPdUpq00sl8b3ClD/aAdnefhLGgU7NTpmKcqDJj3Xg2UXFbUsQmIqUKQkb7WQBd8oC8F10wisnVIut3LfZMsTIpCxr0KovTuoHjo9Wb47gytazaFbMOp9qL6xAEYlc7Qn7VEpULJac8LebY2eEi0VR01D7aMFiL3jVSLWIfqlaBW2z3KSpOImQuUZJG9lMyjYPQFvGV3ufI3zlFu1NNTcW4j4FzLlkEP1pptw3cOWkIIU5dZIwejJrYGbzG7Zm1Fl3qJYxuAdzh3XTbSFoT2b1ECKm0atNZYB0dd9qLqmAPEfaAWJ6MkxTsMskrGkBXsmoNMg7Gv9t1zRag1Jnd6y9XbEUqB1UHQwTUIfa1rfenj3ClQ7Jq2ezCKg9o4Qoh+ElQuZD+GSTsL+UUmEt0v3uUb5vlAdXPoIMh4xtH4C4a3kbWI20KXDiHjJ7KT1TwbQ+GFWuPIBTxvaMsmHDVWxDwmXK1oujiLVq/CAOPxr0q11havziGuYonA9EUTsGwpXHqa6FmvLt1oagXVpbakBin0DV7RcnEXcxFKZXTMBLeS6iV2CtVPeGNc/FUBmqTcvFpfGDIpsn1Ztan0FV7RcHEfcRP8aKUR27NzKOi4rEAvLWAo0vBbKizUkb5y9w1LwjuHTpo/klStaLvlBDdSNqT5I7hTNXUPauBJfeZCaGXDe2uLp9JCF0Aad62rSE7ii5ZIflJuYoZuYdN3ErsLkMxs0xD70MxnzUWUt+MdnoJeoj70eV7Rc8oa4iYF1kwjvKEt0ZQNdOoVYWMmfPXQVdWgO11qxsLxDTHjKjT7hzrui5ZJXNJpchXsm4BvNR7grXJ2HLqJRCSSnBpXl5SjMGk8kA+/wvtHL1BUtl7wiDb2e4jQKD0gCrG+um9h5xMJK/ODJTxJSrwLjLMetuHzgilZr0FQWc9npTQrI7wnpDxRcL2m/Tewjjb29lcw82q6NXsdrLuUKvmEp5624POAOmG4BsRCMJbrzbTG6hujbYcQ+0h3vG9NjA6bbg8eCWedF1U0FSM/W1Bux5VDE+92A6YvbOWC6IzC+8lKj7LQYraKEsw8AiqBRq6Py30Uwa+z93oprabWArDrjHWbAP8r5TS9m6evTj4pOQGvLU2KPTdRcN7FzUKNMPpszi/k5D4Ko+3nawZaacaI344pWazTj2jmx/d7cwxxiGQTWTqJg9743SLfXQMvfrKV65UP0aaR6inr/A9UVLZeVoUWkFspz0PNYCVYIWR3Gv4Y7NrFTyFxv1T66/6y6DueRuNh6oStaLn0JVggz6kH0kwgf53lSLVqZethE4R9kbCL3e3kF6XWwxmZqPKoPnKMwH7SACW9FKn957xCuaLmsDEtE7D0vYp8H1AIM+UBcw8CEJCI7SafT3l1BeiWSLfkS+z6QHa5ouawMC62VttDwfBDphf789NuRCmdaKNgjCf9Yuolu+1a70Zg/Zr3kkezYYb83XNFy+Q3y2l6m/q1/KkRBYc3IRymRTqdFGRQdErPHJv5OX050GHmoJLjlQ+jFRRSXPQ9zdzmJK1ouzUPhkt7X0Q9ZivNUSpSbuEYK4e3dt4kdIl8WloiW335o5c39dABXtFyaRdwQzaKb+IIfqSlB9WbJcXhKWcFKFhD1j3ensGk3UmvzIVw8r3I9k/ycL2F0AFe0XFpGCnEDUPd0EEaNT3W4dRx5m1hgqima9QLp2NiLa0svQDp+6sXcaBHlxRrKxzkdxhUtl1aRmTPTM4D6l0Isz3kSFLqG/pFJeAdKz8lsmEuLqPni86XtfeCZ4YqWS5vIGMnYRx7EPqeb2NGFWNtLH3jC9wqYTjLT6EpjNx1CXrqowdha784MV7Rc2getoYbngkjNC9hPepeegZaop0RMU4eFRSystIgW1bCXW1uuaLUEM06sCulg6fTm+GDXbmB5N4gngzDjLDZuyekZLA2eMlk9h+rlsG5JL3ujTgp+NqCX4ha95mCmWWkdiZ8DiH/L7Ttnt8wSXqAPprxYWMmfPGh8M9QnJovrd1CktDCfeQP4OR9tf9KkKKLVy/PWnU+rOWRQap0PVVcXKuvC8UyU9/x5SPUuz6clYw8beN/XRJBZwN83ZxFKZQkAZSfEEVw/2Wu6Kfwu5tNi2us8bdnZMfiHMe2l469TsIwb1TqWXVYEi1WpN1tb7vOyNQyW6nxs/L/PwhIjPbLrngoiU+VhJe3LN9PHYFLLLAzyltXpriHSL8+o8fZ6wRJc0WoNybx8bH0csSZk2t+GF8N82rMI9YN76gvI48G3hqVmY3D8wadZSM3194kHqitaLp1CdYP4RKaxyVNveZffwmQOrpXKzzOCJ03P5iXy0VbmMK5ouXQazQAaXwwgNUu6QbjClVcytLKGA/5xaeeFhYJlRL0w5vYNOXBFy6XzSDeIahnmE7K7QbhuYt6QNiz/Wml4SvmkcFi05IGTWaxn2yizgb0YV7RcuoR0g0j9rKPhtUifKPB9EoqUpwKI7JC2X+Q4job0TC/MOvWx1+OKlkuXkTeI0Td9iP8gs51mA10cQ6btieyYgm+1pONvDUWkzKSGxCSZ8LFvuPiuaLl0HalHKQv1/wshs9TbZwp/X0D6wflWtxDePuG4W6hg3mWWeJGazs99xFJ2RcvFGaQbxCyg/okwrAx3+oCb0euhheUpBooPj/Ov832zBGnPin8egNWH2iRd0XJxDOkGEf9eR/SjkGrrcukCGaZnIQXrKJlHv3OrbreFWMSZSh8SE2kd94UOWllc0XJxDtYrmdWk4SU/klMC+ZvGpp8j60HqJUDJ35IIbRBTApYXdA3xb/zIzOfnPvQSxRWt1qB53qu2vgBLlFlrof6ZIAyZ5sQtYe2HeSwWlW+shbJT4whtFFczL+QF5otR50HsPX+fe+vrFqkWkFkMPIO4De0l2xCJlB233o64ialf7WE+mgxqc2keMURlE7FKMY8rgIL9Uig/rRH+0TIgWh2VF0Soou+HkFnE/OljKuDO8tASpmZbClJwekG9s5IaKq8Iw0owMi3Ep1tmeWgv8qbLq6H0uARCm4jFYAfni141y8McD5ae38osD9KgLhOE+pnkAQue4RatqrSaNcM7yFDuYT6bmFTfunle5nMhrAZeqCv53AO4otUa8gSSRpqeTiHGw4rpWHJ2Eaw4C3wL9atXiZZAwRcrseyURvgGyTJhnYhTO+k1osW8yizzoO7RyG/TT8qRhyJVaEAv5ceBQGBMmhZWWv1ODshnGil4ehnkXnNvARJf6X3yhUkfMwy7GbEWpBDJk7EnNxUHO0p9ClZaaeStf4YWYopF7XdQ2mRcoKfcQNnJjSg7YZXtRPtvyTFRFB0URWTrKDwDaILKc1FcxHwLFhGRanwjhMTXnj4pWIIrWi55Rdq3Et940PDu72y2U4+oVzMbLXexlsXdV43sDOou1Mwc3wURfd0HrZcvXtEarmi55B3pDxR91Y/k1N/RbBBymy1tPYCke2pmAPWPBSmaDOjDNd8VLZf8w1JmNtqznRq1XndgdXfjk1kcAqh9IARjKff7ePq7ouXSLUj7SXqmhvrcbKcu3YJ08E3Twqq+I4zMXNtF7Ou4pcel2xALK/6xF7HPZTaIHvKTfi9otmDFfwyh5o4I0nMY1kcb3lfFFS2X7oMVycpYaHgxgPT8vtcTu88gi41YOhrfiaD2LnEJrT77prA5XNFy6VZEqKRdpf6pkP32zC2BzsG0FPcvs9Sn+mHVPRqAFaWA9SPBEtwi49LtyFM/8YMHje+F3BLoBCJWTFMzQevqgzCqrilA/Avd7tbQD9PXLTIu3Y+0t+h0E1/wI/mTrOaTDXfpGCJWfopVTEf0k5AallP3UABmlS1i7R4Z0MdwRculZ5D2rTjQ8GxQLRLqLvraDkTsmU4iSOJmy1xYDS/TsrquELX3BpCZrdnWVT9vK3RFq1uRimnyjwzdSIk9z40114hya2yycV/C1ZbMHi/jPPj7flS3pfKlZgL1L4bcbhAtkROqgGS8hvQyLxLfBVHzQBGqrgyj/tmA6kqiLCsRq65aV3IZKWeGyWKXgZVMw0ok7S0aXXmLxbPfpViceWyGZVTG/8rv84g2f+3183uFziJTmnBTU5vo9ufmUAOm9zVQdEgeBkx3FVMyUYbsyz3QjmfJ0rxlgH8kNxkty033Ab4hLHBF9m8U/F1yLm+OYpWqBEsqrNq5WHJuFGYdbzjDAiKrsnhkySeW1GzSqAHTf0yiaL8uDJiu96Hq6jYGTEu5ZBycKpyWpaH4iAQKd5WFGzpnJqgB0+8WoP4Rpmd7b53RLzo8jYKd2zFgWlXkPExVkctDiYxEgeVcTUnDvJTZHsyoB+mFPqRnyIo5/LzIq94GqsNF57uq9XIqgxc0MowHI+Dz0eUMwDOoGN6h5fAMHAhP+QDA64Nn5AQVvxxWzSK6oksobAnGaQmMZVXILKyGWSPpSbFLSXrJoGwqqtRhh9Aq//p/jHYvQzIuEYfZ0EBjg3/rY1R2JoDOHJJMzomYHMc6HNnTRNEBsV4hWlb2KSXCohdXAIWjoYXWYSTX5sZM9w9jvKViZW38NpFSJaU3DbOyGulJXyI1fRbSP09HZuavSC+gqLGAa14Pr62j4IA0ivZKqHTpMExemY6n+sYQjIVM3+aix+hoPh2+scNZuB1aRp11Rq+g4O47F3poqbqfjiLJ2fhhCA1PSrpmA9uCcS/8UwYF29NikGdLa8gDp2xN+WDvO4RZuQBGdQ3LO8syjWqzXue+D5lqHZl5GjKLpYzb5VyWD1NFpnO6vgLJM4uWFC0jaVv0jhgI76ix8E0YDf+a4+BbexNoRaXMZ15IBKfN148s73w4K0uLmzlnGsvoz0hNnonMT1OQnj0bRg3rp0eaAVjImghfZ9CsWLUTxc5ZcqIlJmg8QfHi5/lzkJk1Fcmp05GeMo9hdTRPmZMePgHKPfCU8TZ68E4skxmXTkMvCMO/7miEtt8Ovg13pBm4Ou8nkD1qVdoT4ZYyOA1j3mw+fecg8eaLSHz+kxI1vVSHp4KFrZNpIbMUSEWBVJLmLk1B1gdEMOCe2+EZMpwBDiW6qSP66PWIvvoSC3ZblaQZGFezQYNRld1vJ55yCmZhG2WHeauXlKHs3mepXbJGmkP3TBpuuAiNz7/HdOeDTFoCEgykkMj9rGRJtVQMOoi4fJrO+ykvQ2ibjRDceQ94x46GZzVa/62KU0v33EbEonzQzp2H1FefIfHhRxSyWcoI0WjRQQSsE2i0DJzLge6AtcqsWYrk5+8j9e3PSH7xBdJzaG3QyhArzKnMbTdi3YlVVRZBaNcdEd59J/g23po61VSo8pHETW+Ubt2iOYi98jJiL72O9PQF6qnW6UIhT/KW0jEnWo8+Bs9gES3nqL/2MtQ/+ByFgQW6E3TKXZImRm6tIqLFSj74nddZ2TohqK1Qd/GZaHzmXVqtWbc2X+WXLqA8WP3jhiO03x70TvaBNmgEv1i5HDlPk/MbKaS+/hixF17jQ/YLPmCizGumZwddR4pWb2sIag8rbtJYNBepj99FIxMi/dN0Jrv40F21n9uHlUrBU1qA0J47IfKnP8M7WtyHHN2drHaamMsWIv76S4j+7xWkZ8y1LQMH2xOWi9Z/H4FnqDydnbpPDfXXX4qGh5/vtGjljaxoDXrjVYqWs5ZW3aVnrRCtfMDqLe1LPopVwcH7IbjHfryXwdkve6aMynUz039C9KnHEXvtA+VJKcurnXTuUdzjSGLbCe4ZMgKhQ/6OivvuQ/FpR8O7WpkSE6caiZsl22YV2nYjlN3wHxSff3kTwVoRt+7Fvq4+YCgifz0OFfffjcLDD4IWZBbTJXD5HSKuYNiHwiMOxIB770b4z8dkBatny6iIl3fcuii+8D8ou+ZSBDedwLiyzkoTSzvoo6KVI5cIFjOnGJF/nIiKe+9CZJ8dGGaop4zTSJuAXhxE0Rn/QNlNt8O/6XYS2mTraex46BWroejci1F+y9Xwrb16VsjtI1z6Ocxn6Yrg32A8yu+6CUVnXwyN5SFXNnqeXDwsBLbZDWW334Xi04+GXhBQ9ast+rhoNcVOBM+wsSj59zUoPvM4mtw0R8Uqcgip+IF1RqH8pqtR8LeTgUBYQu0vex12vPyb7YjyW29D5IBdmBbpvAi5Sy9CWSsZWlcHofx2PlTX29wO78XlVAsV0eA4CWW3XAP/WiNhJeUtUMv0I9HKwczxBhD5y7EovehMZR47IVySkKHt6A7eeBN8G20jIdmtN2PHUVzGkkuuRNEJh9MyFwvUOSF36T1YUs51C0Un/4NW9r+gFVVIaHbrzdhx9LNelV9/DYJbrmt7Bi3QD0VLsDMpuM+fUHTS32FP1dH5jBNTO7zzZii58irog51sfO4uGF9PAAVHn4zSC07jk41C7gpX/0JekET8KDn/FBT840QGSNXue+VUHz4epVdfg9BW69NQSGbDV6afipZgZ1jkz8ei8C8HQvXg7gTKwtpxU1oql0MvGSQh9hd9DhEuP0IHH4ESus5ULQb11XtxWQlx+XUTJWcdj/DBf2NAXxSsHBSu8qEoveIKhLbeEJY00K9CPxYtwc64gmNOQHDDNWlydmwYhpVO01RdByWXXgatLPfWpS9jxz/0h8NQdMxhfDq7bxX7PCpLMyg6/nCE9meeKvp+OdUGDGe9uwT+teQl0sr1tp+LlsAEKChD4SnH82+Au+3LUBmS4B1egZJ//Uu9iev7BSEH78PrR+TvxyO442YsEM2b4C59A7FEwnvugIK/HU9LWjq+9p9yqg9ZHSUXnQ/PoCK7vS7L70C0bPybbIvwLluxkrbDuqC5rQU8KDnjJHhGSv+r/lIQcsgbmwKU/PN8+NccBaSNbLhLX0I8gcAG41F89rks4CEJsb/oN1jwrbMZSk4/2R6lkX3z7bBoSY/Xjm7dgdysjsihh8FTGlLDGVqEh1pGGpGD9kBgp72zgfmgubRoacsH8iQbheKzToMW4RPa7QrRt2B+6YVBFJ9xCrSyIQzIV/41Vx5b2vJDcO8DEDlwd9WzX3B2GE8mYfcFatcN8LKBptOxCPmsOIyTkUTNaacg9v4X9gwFzUG30Dd+NVTcfTe08qEMyEec7PQx5v6KzPxFyEz+BkZVJUN4Lf6vBYPwjVkLntHj+ZeWULBYHe98XCQeFur/cwkaHnueadLSwO4myFsqdxiPHe4AnR7GQ7ew6Ng/o+Cks7lj56OzZOtwsh7pOfNZRichM2eamsBAfcU08QwYBN+4daCPGgnvCJkYQO7B6XgIGozKRaj6+z8YhyVOipaGxnvvQPLjj1YZLNwyWkEpPMMGI7DeONWzXCsZkP0mHzcuaIi/+AhqLr6Rhlcz4xOlvcvKoOyayxDcbT8JsMMdwy4ImakT0fjkk0h+8gUyi6oZTIM3W0bsD7wuxUGL+BBYZy2Edt8Z4f0PBkKF9neOoqnpUSr/fiQyc5ehzUHWrmgxwLk86IxoSXurfxwfrPfekycri2XQMllXnkTsldeRmjwdZm2MdUbKabZ8Zo8RvAOLENh0I0T+9Ef4NpQ+jILzcUq88hSqL/yPs6JVfc65iD3LQhcS/7odiJtG7dApcp4h5YgcsDfCh/wFWmEZv3T6pgVW0MXzsPTg/4MZlSfGcqVQSIe24Gbroez2O3gPTgsEr2WmEX/6EdTe/gDM6jp7MHNrIkERVW9OeEhomw1RfNElTCdaXnkoELEnHkDNlTdnK2UruKLFAOfSv3OilUbZxacjdNARsmcHOgbryNI5qL/uWsTe/pTljw9PGczc2qB7lgmJk6ekAAV/OQAFR50M+IL8wuH6k2xE1bFHO9umJdNMaAF/+7dQkJkVVIKdmVeJ2hvvQ/WZp8JcOEvOZp/UYbSycvjWHMZEXqVdiwKh+T2IHHpgfgQLJqIP3YWaq26FWR/n/TNT27JqKKoqnVhR4h99j5qzz4SxYKZ8YX/vIKHd94R/jZFMF7cbRG9GxuYF1huL4K77ZEOchIK1ZA6qzzoH0Vc/5r5dn9ucJYTlWLwrM5pC3R2Pov6maxhRKUdOllPWx0ABSs46uZe8PRSLR27cF0Dik4mou+YqINGY/dJZRCQDa69LlVylchoGAuuvieDO+Wl8T7z6HOpufYifeJ9tiVUzSOFJfv8r6q78N6xonYTYXzgCBZtuRnjf3dRnl14Ks0bTTET+eDC0onI7wDE06kwS9Tdej+Q3U2yx6mgRo7hpHh8aH3sO8eceZ4DTZcmCZ52teolo5WAiiQUSf+8LxF9+zg5wFElEHZ7Ra/PvypaWxf3IQQeoPkxOFwZj3gzU3X63MqNVu0AnkYIU/+AbRJ94hHtOFwhaW3sdCM+gUiaN8+d2cQBT+g4ORXA7mcXEeURoYm98BC3YvjbpZhGrzPLQ4rof5rxfGeB8He5doiXIPWcsxN//CEjH7QCH0QeWqGkwlnc0lYbNUUPh3yw3It5Z4s88pt562PNtdxGPB7EXXlYLCjidNnrFIIR32FK17bn0PqSrTmCrDaCVOj06g25hfSWiz7wIy3CgTNGTMJbUovHRR7MBztL7RItIw19q6i+88UXZEGfxFBdAiwSXWxSWRdHaYhOKmYNznitoci+aiag8vTowM2NrSLthes5iJF5/IRviFLxvzYPgbrtDL6Kgu9ZW70KyJ+BFeL8/ZgOcJfn2G6xzM1lOnZlOWub5j7/7MYy502XPDnSIXilaSqkrG2A25mmIicwl38RNE0EJ77qzfLIDHCT69tswFi9b6XpdRdN0xN79hMLS3j5x7ce39vp0QUbwqe72ku9NSAO8f/xIeEfJvO5OwvKTSVJg3uJFHJymnHU4s3AZUl9/nQ1wjt4pWoI86LvjYS+d5AaXwrvG+tkAp2BhMOJIf/u9cncdhQKYmTEbmV9/zgY4hQUtXAL/hv1x6FIfx8zAt8HG0AqdboBnMZ07E8nvpvPh7aBoCbS2Eh++o+Lu5MO1F4sWM6Yb6o30gwptycJQIN0cnMVYVonUz1Mccw2XQ9Eya+qQ+mVGNsBZQltsTmvOeavTpZOwLuiRIIIbOb/uopD84kNYid/2W+wqsght8ufZsOprsyHO0DtFS/pMBX2s7N0QPc2Eb6OtmRLOj5A3FixEZkmdMpWdRrrBGD/9YH9wuCB7JmwMvTTitmv1FpgNWmEh/Ottmg1wluRPs1iM8tAcwGJp1jUgPfmbbIAz9ErRko6f3mEV0Muct34ENSNiOkNttODhNbwjcsOHnCUz6XNmXJ4sFq8PqZnTYcWc78+mFxfAP2H1/BRklw4j7Yu+sUOhDRwme3agI7Bsxmthzp/Hz3mQAin76TRSU6ZlA5yhd1paZhrBjTeBXj4wG+AsRl3UHsbD/PeUllMgnW7ctJGVdfOFdFBNz1kEK+78ywqZtsYnbXzZUfUuPQwtXv9aY7M7zmIsXaQ2J18UNcVKG8jMWpzdc4beJ1p8unuHDkDkz//HnfxMamYuq7GX1IcJvWJAHvq92KRnLM1+ygO6xvtohFnfkA1wCkkHDzyjRssfl96AYcA/Zh1+cN5qN+ujMLhpeRItmQzAlK5LKfEInIl/rxItaRTXCmVy/jOyvdadFhImmpVG5qcvWSG9qrHZO05GyTudDLxOYw39+Xp1jbxhmTDnTM7uOIt3kHTADamnvEsPIu27ER+0ETJQ3nmMunh2Boc8lVOKoVFbBbNRhp45Q8+LFjNFZhO1kgn4J4xC2VWXILCjDAbNT2URYUxOmU7Rss0I7+D8uKBmXSVdt2h2L08w7TJLnTW9c3jKS9WAdpcehg8NaXfVSyLZAGex5rEuWHl8sMqb7mjMnofLIZwVLZmuwTLavzGtpGd6eIf1UfbvC1Bx150IbLtH9mT5wZj+E922hdC8FC2xtIbK/O/OY9TVwkrEeY38PhesGJ+SeUAvGwA9GOYFVpkNw6VbkZdFejgMvb3TPXUQq7Fe1YN8IZ6G1ShtyDIkzxkcrVGRA3ZH6aWnofTCk1rfLjgRpRedgoF3XoVBLz6H0hvvQuiAPzWZ0Cx/Lkn8nbf5z4qxdZ7B+TG75a2Jmi8sj0iBzizMR7uZzPow1J50kNdw6UFkLq/CYm75eJNuIr1gnrKG8olalMLBuuBgbC34N9sB4UOPReigf7S+HXwkRepv8G62s/2GcPmEYfmsINJwvRDx9z6TKpkN4t+SPLmH9Q0wE0m5bH7JlzDSQpQ5yF3J6mH40NCKSpuZmtwh8j1cS14YSbuZg0PyHJbYnPB0Zss/8bdeQ3rmPHtQqMnCUOCnYObnKaOeLt1hpeTRtPcMKMh+cukxxD0PFzMzZFSF8+Wp1UVenEJe5jj4Qie/dmGvgWq/aBYaH38amkfmyyLSVlAQcn68VXfCgpBZ5NxbGZdeSl4efnzY0coyllXn3T10mt+BaDFzjBQa7r8HmblL+MRqYpn0g/Yaq0n7nOPkYfiRSwdhcZUpafJFu9YB7WX8Lkpl/MWnEH3hLVpZDg9c7g3k0T30Dqpgqc7uuPQIMvLBOzhP7VlC/opP3ujHoiW5oSH5/muou+FOQEak5KsDXX/FiZlWXbqOa/GuRD9NDVucUh+/hZpLroRZn3AzvhOYNc5OKeLScWSFP7M+P33x+ir9sCZTsMwUYk/ci6rzL4ZRG6fF0EJje38wvPJoPcq4tH6RRn0ZipZRmceRFXlsXsgX/Ui0JPE1GPNnoPaic1F79Z2w6lOqTaBZeLiVNlWh6LNQsHzDSrM7ecB1p3sHeRlVwXKv6/AMYPnpYy+k+oFo2WJlNVTTuroPVcccj+gL7zGI1lVrLqGMiaqJwkr2vbcnK5FPSyvuTk3T8zB/U/QW1HAqp/Nag+73u6KVf2yRym3mopmIP/MIqo4+EjVX3ob0/EpokhHtyV/pAJrOT5cBPRLq0FLnnSaPbXXGovp2JaNLHuHD1aqtBJL12QCHybdg8fwyskKLZPtHOkAfEK2VRQqZOIylC5H69G3UXnw2Kv9+HKovvQbJn+eoudjVQOgOYC6QBSWdRy35L2/f8lgmZDCqZ6AsdOA0TOdoLQVdBnxLurv0GEx/K0GPIJ6Pxngd3iGrsRLksVc8y78W9NqjUBzCYdFqIi5ObYkGGNO/R/y1p9Bw642oOfVkVP7lz6g84RxEn38HmUViWVEgOtOznU+BzKL52R1n0QuKGK8mC8LmCT2Yn+ljzMpFMGPSEC/54NJTyOR8Rn0djAanJ3u0kXKaT2SYkBYOQQ87V04dFa3M3DlITfweqUk/dHCbhNSHbyPx7EOIP3EvGm6+HHWXnoWq4/+OpQcfhspjz6BVdQ3q73oAsfe/hrGEprJM4ieWTHZerM6SWbQw+8lZ9GKZj0qmE8mrqQXv4DxNrVNdxae7TCfiilaPwjw262hpNTo3tUtTtNXGMrPzO2haj0SgOzg3m2ZJRxBH0FB9zrmIPftctrJ2EPVEz1YQ9Yf/yP8S3nRzECudRnCnrVB+8x2yZwc6BS2sZYceplbKVuKaD/gUG/j0I/COn8AdJ+OvIfH2y6g++1/86JPdFRgm9AERDPjvI/AMHckAp66rof76S9Hw8PNMr142coHprJeXYdAbrzI5pG3GubSWh3PjM++22v4py3tV3HEzAjvsJHt2oCNoSH37JSqPOY73yIe/w/VLkEk3g1ush/Lbb8vOVNH1+DtqaUnl1AKBzm1+v8o4tUnbFH3g5ZYUTeR8JKhkmrm40m67WalmOoCmwzsmP9PeKKSBszQMrTQfbVrUpgXLWFnSjieLSydgWcrM+DG74yx6EV234jwuF2dmoA8aBvhlPjBnrtEHGuLzh2ovqFoKY25+GuO9gyuyn5xHpr7xrT4Eeti5tzI2Gi3QmL1WHV1wl14Ay2lqiqwF4LyweAYOhHfAAHsqpTwgL8Z8skSfg0bH71q0pI+TWVWD9Pz8zLPuX3uD/D3BMhn4xoxXy305jUyPm54+0x172EvQWE5TvywA8rDmgFZcAc+g1eQpmA1xECn69KB841a39x3i9y1aVH8rYcCYmnuKOesLecZOoOkdzI9waRa8a63DHJS2EGfPb86bhfScypZHE7h0L7S0zMpqZKZ+xx0ny6iUGy98646hRZSPvJaVhCLwbbRNdt8Z3FLp9SPx+acUL+f7wXgGlME/erjzKzVTBD0lBfCPd/YJliP5zedq/UmX3oMVjSLxw8/ZPWcJrL8+60EeXn6wDAXWGQm9qDgb4Ay/e9GS/l3JKXNhLqb57SjylCmFb8ONKTLODoeRZdI9o0fBu+aGsmcHOoWRRuKrHyGLZrj0EsQjyFhIfTuJQiBLcTnrEXgnbAzviAr1ZthJLCOD4DY7OO4NuJYWsRJJJN57I7vnJBrCO28LvbSIwuVggeC5wjttqaxEZ9GQmTUZmV+m0TXsWv83F2eRt+qpHychs9DpfoWyVkIhwrvuCivl3OIT0rDvHUxPY/PNsyHO4YqWQD2Jf/glxUvGdznbZuBdb0sEN1+PT0qHRIuFwTOwGMFd9s4GOAmf5l98g8zivjdveL9HvemOIv3FB9kAJ9FZnnaBZwDdOKesLVpZgU03hHf1NbIBzuGWTCJWRXrqL0hPzkObgaYjcthfoIe9qi2qS/DnViaFyP57wDNM1mt00oWzx7jF3ng924HSpbehsSxFX3mbLqJYRA4/XMevg/DuO7B8OdCUwXIuK2IX/OUwqVwMcLapwRUtQbo+NKaReO2lbICz+DfZEpF9dumy+W1lMvCvuToi//fXbGFwlvSXHyA1eRbdzh50DaV898TWF/DoSE/5FamJX2cDnERHwT+Ohm/0UFjpLkzXxLQU4Ss87AB4190kG+gkmitaOaQXfuztT2D3PHb6tbIHhSefiuBW68JKdlK4WJBkHcLiC86FPnAYA5ysabxfM4Xo86+xwPbgW0NZOJTx6JmtD8yrpvHhGksh/srLdL8YZ4fLqT5kFEouOBt6YaDTwiUP5tB2GyFyxNHcE3lx+InQWOXs2MOa8y9A7PkXOzf2sBcgCV5w2P4oPu8S3o7Tes4Ct2gOai66AIlPJ9ljzdrTbsTskSeXd3ApSi67EIGtdmGgwwWBcUt/8zEqTzyDospztzaxoJG/sYfJL99D+me66N39EoBikJk6A7GX3qFZ3Myr/x4ee7gSlsVjdVTcfwd864gl43xZiL/8BOquuwNGVYM9lK49E03KoGs+dILbbICSS6/kg1UG8jsft4YbLnZFayWkkbs0jPJ7b4d33HoMcD7RrfoqND58HyvIm8gsWsaMZoGQMZtNhjmo3gZSCCxaV6WFFKqNUXj0MfCOz0+c5DV69RknI/7e121XnryJltCOypEnEu9/gKrjjocWaWaEQW8SLSJWUHjXLVB67U0U+ICE2F84hgZj8reou+NOJL+eBLMhRuES8dJXLqciHRlaZB4L3mFDUHDIvggfcji0ghL51j7IMfhg/fkbVB57CjyXXHIxzQon0JB4l09KmdWArlafRNq2GuKwGioR2nk33pLzT3wtEEZg820Q2nojeCpK4SmSGU5NhuvQCwJq8wwsVG1XoV12QtGxRyDy9+NZaQbz104XBIH59sYLaHjwafup2hbypI/4ETngQLoRUjj7A6wQ06Yh/vqbzItmXkLIPYdDKPjLnx3vCpL88C3VjtiR84pwZOYtRGDN0fCMGpsNdRZ9wFCEdtsN/rVGspxWQPcZNEb4cA16WEaDyoX0DqtAcOP1Ed5vLxSffjICO+zJ9JMpaJwXLCuTRMON1yP1wzTX0voNYuboFsouOwfBvQ+VADvccbJPLDNJkayHKW0I6lKsIF4WjHAYCMjIeDssP1CkF85C5XEnIj1rER827RCtvFpaPQVdojffQvUpp6lhJ7+hl1laCpYX31ojUH7nXYzbEAbkIx+aWFXxOtWfUV4GqXD+rzPOmurtnot7/spp7Mn7UHvV7byo122I/w18ilkpC3W33KtW9mmacc4iGcxND0ArHsCn2RB4Bsg2FHrpoKxgZY/JC7wvI4n6u+5AesaC9gmWS++B+ZWaPBuNt9FFlBcJeSmnufLHB2momOVyoCqfqpyyvGpFMouJCFZ+y2lm5hQ03P+Y3ZRCXNFqBhnak1mwDPU3XQ8rKSPr8yVcwoqC8dstv8SefhixVzrxlHfpFUgzTOPL7yDxyv+yIfmkufKZ2/IFDYjGKtRfezUyi2qWd8VxRasFxA2Iv/UZGu+6mfkiHe7yKVzdjYb0t5+g/raHaW3xvpo0rrr0ISTfWDTrbroT6e8/kQA7vF/Ae6En0HDTdYh//P1KD1ZXtFpC8p/+c8Mj/0P8WZqmMtanzxcKib+8GfoG1f+6HIYst+5OP9O3Yf5lljag5l//RmbKNwzoD8Il92Ah+tjDaHxWRmis7Am4JbY1pH9KBqi55nYK1yPZwL5dKIxpk1B98WXIzF3qtmP1EzS/F+nZi1HDfDV+dbpzdHdjxz36yD2ou+Vu7rKMruIJuKLVFtIBNG2i5urbEH/mIQZIj/G+Vigkvhoyk79F1RnnIDV1riroLv0HcZ9Sk+ei6vRzkPnlewnJbn0JxpcuYfS/FKyb71Gub3NNF65otYeccP3nVjTeei2smKxB11cKhB3PxFvPU7DORXrOkt+Y2y79AxEusbiqTzsbyU/fyYVm//Z2NFjRGjTccBVqr7/dbmttoenCFa32IsJlaqi750nUnHlSEzO8txaKbNxitWi49RrU/OtKZBZWuy5hP0fyN7OgGtVnXYDGu24Eko0Smt16I3bcMtN+RPUpJ6P+4eegyaSBrbwcckWrI+iaslLiH/+AyhNORfzlZ2jC5ApFb8KOT/rHr/jUZUG45zE1plA6rbr8DmA+W/EM6m5/CNVnn85ykJsVoheW03gDYk8/hCrWp8SXP9Ja9LcqWIIrWp1AzHBjSR1qLrwCVaeehPRXHzFU+qtIYvdUwchdm2b2ghlouO5SVB53CuKf/0ShZUFoz6DX1pDbkxeosvXgRBAu7UTGCXr9ajyplIOGm66AyXLRs2VUyF3fQurTt1F10gmoveImGMvqbMFqB65odRbxt2nGJj79HpUnnY3a889A6quPad7IAhm5jMl34Vj5OsasKYjeeT2WHnGUWqnZakx33B3M9RekOFkysijFLcnzW7Qyw9xKNXgGct8tOb0fZpM8YK1oCg33P41lfz8a0buvhzH7F/vLVcpP/mhynUQ9kp99gJqzT0HV6Rcg8cUkVY860vVGsxxcwaDmXxd1fll8waSVkP3YZXgiTeM/3VG5ZPqYZIaV2gv/BusitONWCO2wO/RBQ9VwixU4cXdNC5gBq74O6e8+Q/T1d5H6biIyC6rsJ1ZHLCtGSy17x/TXArxCwIKn3IJvdQveChPeARS/ApP5yu98BvTCgfBs/QKPy8/q1j1B/K0PUXVia7M8lGPw+286Xr3rLj8XDU+8pcSlK6ia01ZZ533I2EHv0HL4N9sEkT12gm+DLdUc8Sv/2OFymknArFyq1mGIv/0hkj9MYX1heZI32G24gs2hRV98yYkYKmL/ew7Jb7+zK01H4FNdLwPC26dZyaUGZcO7gOhV7EO6ccuYKPkULlZ23wQLgXUZd4MXVVN1aNCLChHaYmN4xmwNBNfgNpwHOrBMPp9UmbkzkZmzgG7pp4h/8S0y8yvVdCWarAjdkc6iYk1xk64w3tUYvVFp+MbxXsawYFfQxJImMJ7Onlosmy98xll6MbTBJ/BHpfJFuzFjOlJzvXSts+eUzWkVyOJfg/cwkJkjb6HaQXrGz4i/9jh/KFO9rALvWY9EENj9TKSnBRlvBwpoFmvxk0yPiTxnBy3iJki9T0zyIT2ZH9pzGoMPO24ilN7VKhDaelP4NtsG3pFD4B0+mmngwALAmSUwq+ci+cHPSHz+CZLfTYNZ28DrWrb13wmxyqHNH7+WYzmgBZjhnViVWNwQ32gLFec1Qg9zR9pNugqjEfsojNp7soUwT5VD3KfCAwwUHdLAeDdJSqncaREy3oyPFols/uFMo7FAiAIWkEHR/Ouxn3JmlEIvP2c8xWpTC2GkkzDn/ULhXcyCvQTpucuQmTkPZtUSGFX1anSRKgAdESpBiRXdvBIK1AYmQpsk4RuR4b6YW4x31upqGUbUEDe4Y0XHSurIVHqQmu5D7GNWsjk6XRd+IWW4g7fQIoySldJQ/LcECveLqfxpFxR8LUBBasnx8JpIfGei6toIzTIe09X4ymV43wOvztCiZYZImncWWsaxD0KouT3M8tCxPJHyKeVUEw9tQCn0isHwDB+CyHbDEdiCTzL/AJ6fQiYFU73Vy009w82U5cwY90wtkFoEJBdyWwQr/jONhsWIf1aPqmuSPLeny0LVFG3Bhpt08C6dR4kWXZHys6LOiZakj6Wh5r4CJh4LZEczs51IpSjYj6J1UCPj3dI1lErwr3wvEctmXi4TjQCqbh5K4WJN4P9GVSOshqT9vfxOfiYiqCoUXTjpfiFb9uftRqLATaeBFNoijfB2MiNqyr6MnFq+zye8jhInuV5aQ2JqgHnjQ3Kih1YYg8Wy6+g9NYOIeWgLCyVHysyb2fTrIhqtq0yDD9VXR5BZyEh29UUsRcpLLag4q065412Jo+a1kJwdQPWNEVj1PJGkcUdR+U8Bk43pV3JEEgV7JtQDYHk59JbwWhQxOZiV1kov5t/s9OHLxV7+Shw01P+vBI2vSN2zv3GKztxe30DSzmOi6IAEfXjudOVJ1mVEYORJI08q+csSr2qoJD+tDSpfZm41MrOrkJlVBauRSqhEiYVF53EyQZzMburz2U8ssaw6WLmVVRYCIntnlEVb/KcovENY4KROK8vKPi6vMBvkWvKQEv89tF4cpUc3oPSUOIIbSwR4Uw7kkyRx8hcNZp1UuGxgFxHL1FtMkR9G10rKVheRNAisRZdemn+7eD6LLrBvEN3hUhGdbGBHkXRiuZKJID2ldBtXlwApZ1JGJR1ZBg1a94np3H6lVs3mhcWMtcvw8jKdK+eGD6lpPJ987TB5OGUvgpnpHZRG0Z9oxgaY8N1RMTsF4yZClNtyFpgTZEVJRKHsrBiKD2mEZ6C4n/yune09+UKsLamwgbUSKDuhgZZRgnHjFxTYLiGnredp5gWYlA4ozHI0BNa2up49jJLmo9CsTitXLMGuwvPpEQPekczorsaN0dGLTfiGUAB/Uz64v1ycuLVwMbFK04v8tEhZlvOgMHk4Ze9CVdj1EwhtzYrqwFO8LyH3K0/yooNTKDu+EYExMvMkv+hN6SCakpHKYCG8TQxlZ0QR2FQqTPa7zsLfJvmkd7KEi4XlH0XrooPvmX6DiEwZ4JNFlSQ/nIBi4x/bdUGVJPeNMuEpYsQ6q6c0tlIzPbTGuhiZFuj3oqVygVvhvnFmBj//XoSLZc5TDpQcneS9R7kjbRX5KUSOwDyS+IllXHp0Iwr2kRtgfDuZX5Lt4p5YCbEK7LAuI1ZIqQHfCJ6/C+VIXDhPBc8zMM3zOBM5cV/9o5PQRFDl5juJGKb+8YxgZ8/B27EMHenpFK0UT5KHItf/RUtgHnjL0ij8A91Ev6RqNryfItaUTjer7MQ4ghvFl7thfQKKgSz0IS82iv5Eq4aWYmcEQiwOo9aD9FIvPRnnbl6PWHz4MYH5f6dh3HwiDA52nZD8FbfOI9P2d1ZQJTo+uut0WzsdM0n3eh2pBXxY5Eldfh+iRSy6IMEN6CZu69zTrVfCyuQdDJQeS8tyDEW6q+1DPQHrs2wFO0dR/NcU9CDzS8I6Aku2Wc3kmM/fOlXKWZNFUP2jmKhenreTNVsENbgmy2GnlaEZeC5PxERgnDSDdK58y8PBS5dVL+OHjqZ3Frk3s0aDsZifpdkrD/xuRCtXwAr3TsA7PNsXqZ8h9+QZYAtWYFySgtW5wtsrYH6JxRjZKorCQ+RtaidEwrSQmiGrJTtYzOWhMNKCXpTd7yhiYJXKg4XC56RoCV6xAnneZvrHtguWH9/QDO+taxFL/co0j/NDnorf70e0BBYYb3kaRQfHIcNVHC80PYlUhgKg+B8J+GlhqWnt+wFiIUd2iKJgP3FZOlYLVNeHqdKuJTt2WFdR3QsoOJ7izlkjIsTe1Sh6ucWWnITn9vHcnkKeuKNx4080P+9ttEELiT/uZNzkZ8lfKCt5VJbfl2gR5Saun0R4OxnKkA3s60hJ8WgoOjSJ4NrZNqz+gtwbt8K9YghvxTxjxWw3LN3ipmQW+9VreMcQi2a8dPbN7rcXOZ7+k390GnqIhc/BKAkiqN6BFNQys1Nx0yl2/jX5246kcVOYxmadF5lZshJ1NiwP/O5EK1cJCvaMqaFD/eFtohSy0BYZRLamhSXdB7qT7rgcs0n6M8mwHO9Q7nckz1iRUzNpcjlY0uWWA2OZ6FKWOogeoTW0eh7LnSxRP7YTEeNP9HKTViRd8U62iUkbVmaRxx7Z4YqWwyg30UDhAcm+/zaRhV8aTwsPoIUlN5aPe2ESyVARNXSFf0Qkl28s4zmLVXWGluPygLIiBqV5nxRmXqe99ykDdMVdkdfwjrmI3HwjU9BlceWOuGE8Vi804R9LV7eTwtAWctbOCKrqgzaO/3TpTSsfELMpWo08R35uT/H7FC0ibT7BdeRtYh/udCrlS9zC/RJq+pjWBzl3EhEqVvjkND8aXilA1S3FWHZRMZaew+1ce1t2WTGq7y5G49thpOb47d/koWSJFRnaiK79Nh1wE5kkBp/+Rg0j5VTveJ5GL+HDglZfR8uOWPd6AX/kUFSawzeMgtrRNjOmU2BsuvNuHX9nxnVatTJULRuWJ363opWjSDqd0lxvdyXoRUiF8U8wENw4mZd2LLGa0vP8qLmLYnVDARqe9iL1o6am+zEbuTXYf42FGhJfaaj7rx9V1xWg7vECGLU0h5y2uuR0dBMLdk/AU8bP7bBylMvC+GaWas69gud1PRQe31B5A9j+dJdOpf7xGce0szlUx1VagEpQ21umWY48ZbRkh/MB3tm4iWg1AumZTGexhPPI71u0JINLxeVIQs/NuNGHkMIR2SUFzccbcTrufGAmfgqg+qYw4l+zmKQsu7d1zoqSuprbuK9cQ5ldh65B9A0fqm+O2A3gTglFDlpbviFpBDdvp4XM+Flxu+uDs5ao3XbU7rfQPEYPa/CPoT/tZDRWRa5TaMA/Qvz29l1I0tE72ISnpAvliJdKzQmqvnF5vT/yu7e0xEIJrZ9AeOe+9TZR3FuZCyuwJq0sh9tHxMJKTaWFdV8YBguhEqv2XkIEzG8hM1tDzd1hWjnO9kgXxJqIbJfkA4c7/NwWIpypXz2O5q9YMYHVaTUF23dvcm3PYItxplXfjjh3CZpLPhHU9s4gQZ9QrCwZdN2e9GwOeTub+lVmLMkG5JHfvWgpTIsuRwy+UX3ETWTB0AIawtvTQgx14enYHCwRmSofXbywemp22lKi5ZWerqH+uTArrMPFjPfrWy2NwLq0ttqTXxTczGx6QQ28Gaf0XaaqGZCCZ1A705+H+YZRGAodzq/moPb4Kah6ewSVh8i8foE1Ga/OijrT1ErpSP8qH7JhecQVLWLP4plB0cFJR+Y3yjtSAUYYCKyRzktbVuNbQaRZybs6eZu4Tgm6lvHvAjyXg4mqTmUhtE1auVxt5hcPkdfwqV/FXXUwHtRAmaqmTQuOl5SHjG8NkxZJ/kVLlefyNDxDeC3+3xby4PPLeMNOd3WwkF4sU5vTqu4GRXFFK4tUfnmbWLBrfoTAScQED25mQA84WwGk8GUW+pD4koXPqSSgJRR91w8zJlaOc5GVN4mBMSn4Rpttu1uia0m6iFNZ3Lu6lFoTJL1kuh9NZqNo49bE6gmMliaIbipbTG7/Gm27oqo9a3XGL9KFssRkNRZyq7E/5xtXtJog0xlHdk2o9oBOm8r5hmVLhusEJ7AWOihYCipVfKIfRhUrVmfdwlXhedIzPLRyKIROv1Wi9RbcON3OvJI3oV6YjSKe2aCuwrwQ91CXRYlaEwc5bjWL7qQ9U2x3IA8dma2hzacP0y64FtOwC5awjO1MTqeP2eJ0487iilZTxKwuEjcxzscU97snDzqEtOH4R7MCDGyHhdERWLbNmIbEdz5nXSieV1a3Tk7xM77OFjdZNiuwRgp6qUQ+G9gCquvDEp3WgMyxnw3sIsoNK5O8oAXVyvXlO/84/tNFd7sjyAPYM8iAp4I7LcWN2ayF6LaOlP5Zncxzlb/yokOmas6G5RlXtFZBzHexYiK799JOp3RvfKNZyMKMnJOiypKgpsidx89OWVlZpDAnJnocHbgsSF55KigaamrgbGBL8P7MGlpbsx3s/Mj010MZeEfw4q1ZNPxO2oy6o71nOapdS9asbOWtOMO9AyluMsV1W+nXErynTKVPuYfdpSbdmYx9AxZEaTPqlW8TpZKEpa2Cj06H4yWvrJO/eFVbkePwlGa1ZvfbcrJnpaRHQcae36otN0jgIckZPmdfyzMfAhNM+0VDc+elGHgoDN6h/NBN7pNC0iZkwDeG120hbSxLg3c1im55WlmNnUGVm6lM025sB3ZFqzmoCZ4Cs/e9TZSCyHj5hqc6XchahAU4M4vnbMmV6CJSqFNzacI5bMWJKPjGsPK0w/WSuivdMKwEi71DySf54B+ZVO2MzaEauuk+2i5k91VsBfNSpk5W/eyag3nhHSOFuysFXFNdHbrTK3FFqwVU58F1EojsKG5iNxe2lmDZ8gy3aG2xNDoppKJVjR4YVaIoTp44C88vA6szc/jZYdGSvPGPpuvVnrUDWdqNalnlOuBou50esiicLXR98DB+48QSczjP2oFKm9Xlwdv8tcU6DI7tfDOIettc5UN6gXR16L6bc0WrNWjOF+4TQ2DtLswx5CCqQXek9PXJBjiEKnx1uprbO3/tLhYFg+5nkhdw+BkgA5ClbatNK1HEOSqNxvzslHjysjICIDCGLmozrrUIg3+NHhptwbgpQR3Lj6ten/syPtE7pP3DfX4DszKzhKdayt93o5J046X6IMxM6b9SuF/C7sTYVqXIN7y+dyDVs5NlrDVkeXqp0HmDJc2kKJoxh0VLRMPLdBnGj+3JH4MCPdNH8aRqORUPzYJ3RAZamJ+bGhyMj6eYojGMwtDdrmEOr/QPY5lZRbRExHxj+ADs7NTMgjQpzPHT3ZZMyIZ1A65otYFyE9eUt4myEEEPFTxBygWF01MhJl/TmuEAIigULKvR/pwPpD3JiGkw41q72sw7BF0TeVPWnmSRrg/pBbQqG2THDusq0lYlq5h7BqzcmVMJw5p052ntOJ1l7UWsaN8ocZ95s7k4yF9mgnIdu+C2St1ITJGxpdmAbsIVrXYgha9gl7jd10Y0oydgwZLFFGTmS8crAMXYqmfJc/q8TZE6E+eWzO47iAzw9qsl/tuhQrxNQ1yaxQ52fRBXqzyllqZfKQ2Zrv7V08pF7DEYN+nSsFJ/LSlLsljsCH5oIrIdgmkn7aCZWfzczSrSv0TLqUK4KpLJBRkU/TEBrUByKxvenTAO0tgs5rzTFp9YB0Yjfax8TvTEKEs/LWmQdzyfJG3CHZsmJjlDul9k952A5/SOYxxyNYppqhVSGIZTNdoVqfygrMCKNLyDM+qzHca4lhrwUmQ7+5JJHhTJaQE18V93079ESzLA6QqRRY11G59EeCe6iVIOuxkpaJ4CeXPICuB0HZBTJvKXdgqe24rxr1haebiO6poic6K1A0m+9DT7s2PwpLLm4PJ74763wqTb2MMvcRgP5SKO54dcbWccvaNM6EEWZEmMzsBzpWfQQs9TfrZGvxEtUf7Yd0H1hipfd6XcxD1i8MvI/p4oiHJf+bg3FlyjliWvOwpfPq5BQRe3WRfh4ue2EAsrs5CuTaVzQ5aURTMoDX0AdxgH6cDqW82ApzDNnW6u1asgDzz/mMzye5XYBKSDcnvc6eZgGRTXMD2bdc3Rnrrto9+IltxJZp6O+ufDdmbko5wwf2SaXZmTvV1TojgJC7682s/H0lOKfKRXM1j5cifktO09Ne/VqNeQXsgPDjYii7UXGG9bVuIm+tdkRnU2ryQ/nMoTlh3fkJRqx5I2Lo0Cr9bG7ELcpL9benH3jTdsSp5KUA/BBIx/6kH041DeElN6dgfWst8mrvoaOa9IAZMOfN3Yic9xNAuZWl+7rKEO05FkYaUTV1WNQ3TKCpKsCRhqpR1lyvHUgfEUhs5YM/yJGZeluBwqxIybpvpr0UNg9KTfVlde6Mjtped7YdbKTWcDu5H+JVrZ8tH4ol+tHiMuYz4Qc7tg11i2EHSiULo4ilgM0sFT3tK113oQVyn5i091w3DMomG58A4z1fhQ3yhWLllevhNFUOKWmu5HfGLQGfeVp7Dn80rSCtQRGJfs0vxZksYya0dP0b9ES2ABNKqA+mdD9huxfNwh81vm0y48lG5iO+cpd8knmpqrXZehPO2FbqFMwWw1soA4JFryMPMNNuh+WbS4Mupvp4SBcUv9oiPxrcTNqchZ8K5GQR1IYR3BiHblTTG9DWmEd/Ttawfof6JFZIBoaqqGxtdDebtDeZsYXCOJgt1lmtpsoEvfgRVO+o2lfg04N26OrqAeNuAbZ9LSSvO8nXiaMV7iGsqEhcYiHUadPHi7Hj8po97BFFMKl29wO6byaQFlBc4JqDatnlKPfilagjSERt/xITmJJnaeOvdJg2tkxwQCa7ME9ORr7d85Mt2NSYvJiOodevpLHyVZfdrJxnixtkKbG7RqWOY6UyZEtGppySzQ1ISFmYW8JyfiR0H1FKcZt5RaNq+zS99Lu3FKZnXI55CvNui3oqXuLGGh/qkgMkt8jhbM5bBc6kUGghP4yM5nx8wcUs46WdZ6C7o8QPJxD5L8Hc4Ciy6iB2Y9a6JT+cfThCbE4BvYuTmqRHQzi6WRm6eKW0jPZdl1KsEkblslOn86/k6tujND5l3jyRyKVkfpv6IlsCym5wH1/wuzJDCF85HI4gFIgc93BkqBSeqq0PRZLJlNU96uZfd7GLHGM1WshEscsmZyyAugLohg8lcRKsI4JadTIBx82aPGGnYWRkMGvacXMGKsWz1F/xYtoqb6/dqD6EfSDaLzBanHYSWQPk75mNpF6O5Br44ilUmGCHW0dzaTUiwaYz5v3slW5a4UM1pnqcl2XCRPUtMYFOe+U9HrStwYB4MiL2M3e7K89HvRUpltWWh4yY/UbIfXvetOeB/Sx0ZWlnYclgJPBZ/AXXgItwsp6Pko7JLHubTpaOXmwyAxPdCt0wW3CMtmeplXTcaY01ArRhGbGVDf9TQSp+SvjEu+y0kb9H/RErJP1LpHwzAaaHr1wbuWApOb2qXDFbMd5F3MWdBlSmJZzdjxQs/0kGl11NQ6HUwbsRhkHKKVzE+6dgQVlzk6zLpsXLipaaon53Nyxg7AIpL8WeuSseYEvw/RIuImSt+XhlfoJvZw4ewUUoApWvKa3umpbUWwPGU0UzrTe7u9MMoyzEW6o7S3A2h7kQbvjIw57cyJectGjUzBTCu8J0cbSP4aOtKzfLSoJbGy4byn9FwPH1a8vzxmT1tI2mSqfXQNV1iBPcXvRrQENaj6fR9iX+RvmE/eEGuxnlsDS4zThUYJCv/J41qPoicyQ4Ua1Ow0IlqVvs6lC38jbndyOs2cHi4TtivISDSJh1hfmcUeGEvlZUGeMqc9ME6qG0Z3Daxvhd+VaKnE5lOs4fkA0gt9fU+4DAvGMlZOp2cNEEEp5FZkf84Lco0Ci+JI39DJa4joZFixl3RhEVZTpmDW6YrxBD1VIXnpTKWHlpYtVMthuFFNa2uhBPacWihrdo6XwsrM67loKH5foiVQqDKLQeEK0eTuwULaGRjX9EIWHKfbhFR7E11EbvkTLU25oNJj3PFr0LNVi8x2sjSL2KUX0ZpZRmHooRohHWTlRVFLHVJTM2WF7uxOd8NyJ8uuyZqRvUExekEUuh9ZIy/+lQeNb9FN7MmpcDuIqlwz+cHhYUMyE6qnxIRebOatYohV6xnCD04nNyu7uIZWI2tWZx9A1CqDllpmmVhrPVQeGPeUNHI3k/5ieaWm8IB8LKTbHnhZk+mbnsb06QXeye9StAQpnNE3fUj+Eug7biILj8GKlanmE9nJnGM91fyGvQqynoeKITrAB4V/GD84LIqqQs+k9SldFroSdbqIyV+CamhPt8O8NOp8yNCKbhbJ90qZ/4v53gPtWsoKnBlQ02V3KY0d4ncrWnLnMn6q7rFQdlBqNrw3wwIjLm1qhqyA4nDhpZjIgqMrtac4iEyF4ls96bwoaLYF0NX+a2LFpngex7tjtAPJy/QiHZmqltvlZDrs5K+ennnAskwkJ+s9I+jN8PsVLYEFID1TR/0LIdsa6B150jKMn6wxl5rKAmQx6xyMrxRImWdJFohw2oWThnKZotrplbGlsmeWeZzprsDkNBZSOJb4ut1F5KMCmVkeWA28bnM1UvI9RWH7hfmecTbf24RWlkxGmJkrT7PuTZeW+H2LFpFuEPGPPYh9Gc6bleEozDGZm9usc77weopNezVtp3vd0xoKrpNy3krg/RtLPTAW87MDeScdd5O/MpLdac1IHqZ43ZltuPy8P3sgdfeKltSJjFiBy3pJB1fSS6LRg0gBoCXQ8D+/ejPX2xvmVSFaQOGaR4vAycLL29b8JkIb09ry8sQOJYOax2k1C/7xMutBNtApLA3xiTIERyKfDesscsu0YtMzafE43aWkNXgpM5pt5G5FeFW+L5Q2zW4WD3G/53vUiJLeohauaAksEMYyoO7pMMwYd7qxzHYYqVwU2fjXPue7a1FgAhPS8I3mB6cEhpEMbZWGt5yRdvKtJ+/daNCR+N7BGRpYG9ILvHTTuq8MiCsqk+qZba3uLflOCzg5iyLdjc9VNYxoBq1Auom9BVe0skg3iOT3HjS+EXKuEuQJedImf6LJXulwg7zJp33EQGQ31g6ptF09tVhZQy2Et05QaJ1VAbGI49+xslcxMRw6tbiv0t8rU22ncbfA66SmS1tV2zeh8n0y/+ku/RChTDF+U1u3Arub7sqaPoE89Rrf8iPxcy/vBsHCZFbqSE6k0nqcFQOZ0TK0cQKhnYyuCY1YanQzCw9MwFtKK8vJiib3H/cg8Y3fGdcwB88jr/XTc2Wp6m5A3YcX6V+pCGY7EojHGzKURiYt7I6ay/qQXsAHQw0v7FQaO4ArWk2R1IjJbKchZGS4TA/0iWkXUoBorsc+krm6WeCdzEW5Zd530QFRBNajcPFJ22HBETeQcSz8Y0q1kTluZfGWU9N9tgXg9MOFUU1O9jjuejeHPCRlfip5A9ouy45xMhp5/AIe3w1lU9I2OdUDUyYh7Ib0aC+uaK0KMyo9W0PDSzJvEJOnF2XWSrDipucC8W9oFTpdgCk60q+q9B9RBLfkjtRgGkuttnNJFKRHA4+TxUAL/5hGwS4xBjgcN3kFn9bR+E5AXcvp/JHTpWdptLi6Ie95iYwMH6qyP7cJ4yPT76RnMfO7YaoF6V6RnsGIOdkW6QDtSarfHWo2iE+9iH3Su9u3pNhG3/HnxypkQfXQrSs9uhElJyfgn2BCK2BlptUkHR3VhISyJblxX9xUvRwI72Cg4vwoCvaQlQ8YJ6c1S57+P/iR+rGd1klH4TnNeo+amz3f1oxaWGOa33YN26tB0nA/yw8zyojmU7d475mlHopqHjoydxFXtJqDhUFeljQ8x8oxX2aD6F2ZthwKamahRqtDZtaTSNvBTiGVSlyY8EZxlJ3eiLIzoyg9PoqiwxIo2MtAwd7c9sug+G9xlJ4YRfk5/P7vDfAOSdtPZ6eTjaXVqPGh4RVawflaWIHnlCmAMnP5wen2wlVhGkkv/I48GJVrPJNx7MSEhx1B0zWYS+mKLuVOL3twu6LVElJBaoH6J8P5W/TVAew5wrxI/uTQasSrwlMql89jIjAqifDWSRTuE0fRoY0oOoTbwWJVxRHaKAnfgJTtsjndH2s5FOi3gsjQfctvB1DbmpE5+fMmDNlGbhmo3aFrMEoWy2V6diCvHqL0qZM0kOmQehuuaLWCckUmaYi+IVNu5rGEdAWJFl20+mdYmSvz6NIo8aJbmOQmPebFpcluKizFLY9j02TZ+8TEAKJviSucDcwTqvvLL7KOouzYYU4jZSs1wwNTXOsOXkOaCZPTmAgUvrxBKzDRW6Z5XgVXtNpAClf0XR+SP/LJxsLcK2H5Tc+2l0oz09zJn3b0CGJNygiA+mfy6BY2hec3q6SRnBmep2vJpHrp6ax+8na2ozAJUtNF8PKU14xWpsqnxmL2xrLkilZbMNNktsb6J4JqlZTemmJqjrDPdTQ8H7bj2AsLW6egYMksHLX/jSCzgDfFLOgOlDUzJU+Dp5k/Ro0HKRk21gnLWKwfmddexiLmw7KWc8p0P/laRKWruKLVHmhtyfzYdc9SEMQF6qWCIIU5+o4XsXfDtlnfS+PZXqTymCJYDxWoSfC61dKlFqSn0+WVWRUcRloapMOmsYg7nRFh/t6qozU0nx/yUYNlvOEvHtXR1hWtPoy4KInPPIh+2IsXxZACZgB1TwbQ8DqFS+LZCwtdu2DcMxSsmvsKkPimmwWLiOjLMKnMUuetGTlb6tdAxxeXzcHfWIal1iBUK447mcc8ndHgUWMw89pm1gVc0WovUjC4NbzgR3KqDPPpnRmq4skCLd016p6O8DOzOA8uRD6RcYXSnlR7dwGSP1Cw/NkvuhOpvJUUrjy5pNLTvCuN3Koh/1fdFj4HUVZgNa3MefzcTa54R3FFqyMwtcwGafAO2t0gRCB6I5KrJtD4Kiv+IwV0RWgtiNXV22F62m/uAqi+I6zmTO/Rlx8ZC2np+iDC7xS8R1kwODNPbjYb1hkYJZlHLL0wwM/OPpTSc2jBxfihl5ZvV7Q6iFT+9C8aGl7s5bNBSJ1g/GIf6qi6hS7WZBZu7vfWOEu6SpeJhlcjqL41DEMqdU8KFpE4JaY427YjFnpmnkdNq9PVc0oXlOQMZ0cGiPwlJrOQ9GJlcEWrMygx8CE+Mahcmd6MWCoylrLmljDqny5ApopWl59x7i1PUam7FIfkdD+qbytEw9M+WLRmu+stYaswbjKrgliqjqUX/a/MfLp1TvQBM5i3al57bk7Ej+ew4h5kZtLCzQb1RlzR6gySoymLIhBAZjFVoZdaLznEupI5xhtf86Lq+gI0vhGBGdOVoPVI25zUMbmuzgosbVd0YatvCiM5kcVR0rK3pKdU4rSGxC9+pqED6cTzyZhBEWgnJtWT7hgyNlB1KnbARZR7TPN80hDvWlrtRcSgq1t3wXyVRlrpBiG9wVWhaS4+7d3yDa8hFo28Zq9/3I/Kq4rUuo/prOjKd6o05Csucl6eX1mmFt2a6QHUPV6AyqsjiL5D6yom39mH9iZkWJJapUdaqOUeurLx/k1aWOlfWV4kvbsKzydLyskLAyX0zV2zIxvPIVa5tNuq/V6K58whQy/Jfu45TEakBAhtmrH9c5l/SfpDdWRjRUhM8dNcztPo/2ZQr8UX6NAjOnwjaKt3Jt7c5Gkee09eX3Of/+cVSRtu0s8nMcmHxPdMs9miFky3oMXKpEEP8S9FWOpppyMkt0JryhYiHWZCZ+XyIPZ5GA3PBxF9M4DUZB7EZFPtbPm+784izyJdh39dQ90PpN9WM3nYrk3EenIA8U+oWE6UUTllkjk3SINv9c6XP7XRxTSTzJ+PQmqweG9ur9UWbLhJ1+3KriIFI2yvu6cyszMxkrK0iE+dJfzMPOg2KLh6AeAdLTeRDeso/Gl6inRk5OfujLvA+Evvb7msXso8GG8hMDoJz1AL3jILnvI0xUwOWjliTfd+k10MUMtOLaNQ0RJIz/UiRWHMzOJX2Sm21IPFiYqbbySuFF7v6hTgkL3faZhoxtJsp1Kn8pnx0csYP1kItytIfET3KFgyy4Vj8csDvUO0BMZCFlboNPy9ejr0REXoatyJI+5CV5H7ULM08EkbYVKGLVpdMo8WxauCT3RWDjW7Ao/zljPcL2viyfS/THQWcpkuxWKBl0VCpM1MbdLgnOIPmDe92qJqA5UuvI0uxZ+/z0sZlWcKNyfoC3nUe0TLpXchpSK7tVhA5IsWCrgKln9ym4uLQ/QFA92lJxChkdKRtZCa3Wh1NRvOTTUMy+9dwXJxGFe0XFxc+hSuaLm4uPQpXNFycXHpU7ii5eLi0qdwRcvFxaVP4YqWi4tLn8IVLRcXlz6FK1ouLi59Cle0XFxc+hSuaLm4uPQpXNFycXHpU/x/O3VAAwAAgDDI/qnN8Q1CIC0gRVpAirSAkO3zUh9xjlRcbgAAAABJRU5ErkJggg=="/>
          <p:cNvSpPr>
            <a:spLocks noChangeAspect="1" noChangeArrowheads="1"/>
          </p:cNvSpPr>
          <p:nvPr/>
        </p:nvSpPr>
        <p:spPr bwMode="auto">
          <a:xfrm>
            <a:off x="31750" y="587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322" y="1262593"/>
            <a:ext cx="9016678" cy="58631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 Distrito _____ le gustaría donar US$_________________ de sus Fondos Distritales Designados (DDF) 2017-2018 a la campaña Polio Plus.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Cada dólar del FDD será complementado en un 50% por el Fondo Mundial de la Fundación Rotaria hasta un total de 5.0 millones de dólares. </a:t>
            </a: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Cada dólar comprometido para apoyar la inmunización de la polio será adicionalmente complementado  con un “match” de 2 a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(hasta un total de 50 millones por año) por la Fundación Bill y Melinda Gates hasta el año 2020.  </a:t>
            </a: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/>
                <a:cs typeface="Segoe UI" panose="020B0502040204020203" pitchFamily="34" charset="0"/>
              </a:rPr>
              <a:t> </a:t>
            </a: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ヒラギノ角ゴ Pro W3"/>
                <a:cs typeface="Segoe UI" panose="020B0502040204020203" pitchFamily="34" charset="0"/>
              </a:rPr>
              <a:t>Con estos match, donando </a:t>
            </a:r>
            <a:r>
              <a:rPr kumimoji="0" lang="es-G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ヒラギノ角ゴ Pro W3"/>
                <a:cs typeface="Segoe UI" panose="020B0502040204020203" pitchFamily="34" charset="0"/>
              </a:rPr>
              <a:t>$2,000 de FDD</a:t>
            </a: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ヒラギノ角ゴ Pro W3"/>
                <a:cs typeface="Segoe UI" panose="020B0502040204020203" pitchFamily="34" charset="0"/>
              </a:rPr>
              <a:t> este se convierte en</a:t>
            </a:r>
            <a:r>
              <a:rPr kumimoji="0" lang="es-G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ヒラギノ角ゴ Pro W3"/>
                <a:cs typeface="Segoe UI" panose="020B0502040204020203" pitchFamily="34" charset="0"/>
              </a:rPr>
              <a:t> $9,000</a:t>
            </a: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ヒラギノ角ゴ Pro W3"/>
                <a:cs typeface="Segoe UI" panose="020B0502040204020203" pitchFamily="34" charset="0"/>
              </a:rPr>
              <a:t>. Si donas </a:t>
            </a:r>
            <a:r>
              <a:rPr kumimoji="0" lang="es-G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ヒラギノ角ゴ Pro W3"/>
                <a:cs typeface="Segoe UI" panose="020B0502040204020203" pitchFamily="34" charset="0"/>
              </a:rPr>
              <a:t>$10,000 FDD, significa un apoyo de $45,000 a Polio</a:t>
            </a: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ヒラギノ角ゴ Pro W3"/>
                <a:cs typeface="Segoe UI" panose="020B0502040204020203" pitchFamily="34" charset="0"/>
              </a:rPr>
              <a:t>.</a:t>
            </a: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 W3"/>
                <a:cs typeface="Segoe UI" panose="020B0502040204020203" pitchFamily="34" charset="0"/>
              </a:rPr>
              <a:t> </a:t>
            </a: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Firmas Autorizadas:</a:t>
            </a: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2018-19 Gobernador de Distrito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2018-19 </a:t>
            </a:r>
            <a:r>
              <a:rPr kumimoji="0" lang="es-G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Pdte</a:t>
            </a:r>
            <a:r>
              <a:rPr kumimoji="0" lang="es-G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Distrital Comité La Fundación</a:t>
            </a:r>
            <a:r>
              <a:rPr kumimoji="0" lang="es-GT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G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Rotaria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  <a:r>
              <a:rPr kumimoji="0" lang="es-G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 favor enviar este formulario a: </a:t>
            </a:r>
            <a:r>
              <a:rPr kumimoji="0" lang="es-GT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share.mailbox@rotary.org</a:t>
            </a: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s-GT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s-G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</a:t>
            </a:r>
            <a:r>
              <a:rPr kumimoji="0" lang="es-G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G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AutoShape 4" descr="Forma"/>
          <p:cNvSpPr>
            <a:spLocks noChangeAspect="1" noChangeArrowheads="1"/>
          </p:cNvSpPr>
          <p:nvPr/>
        </p:nvSpPr>
        <p:spPr bwMode="auto">
          <a:xfrm>
            <a:off x="31750" y="-24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5" descr="Forma"/>
          <p:cNvSpPr>
            <a:spLocks noChangeAspect="1" noChangeArrowheads="1"/>
          </p:cNvSpPr>
          <p:nvPr/>
        </p:nvSpPr>
        <p:spPr bwMode="auto">
          <a:xfrm>
            <a:off x="31750" y="47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Forma"/>
          <p:cNvSpPr>
            <a:spLocks noChangeAspect="1" noChangeArrowheads="1"/>
          </p:cNvSpPr>
          <p:nvPr/>
        </p:nvSpPr>
        <p:spPr bwMode="auto">
          <a:xfrm>
            <a:off x="31750" y="673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7" descr="Forma"/>
          <p:cNvSpPr>
            <a:spLocks noChangeAspect="1" noChangeArrowheads="1"/>
          </p:cNvSpPr>
          <p:nvPr/>
        </p:nvSpPr>
        <p:spPr bwMode="auto">
          <a:xfrm>
            <a:off x="415925" y="673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8" descr="Forma"/>
          <p:cNvSpPr>
            <a:spLocks noChangeAspect="1" noChangeArrowheads="1"/>
          </p:cNvSpPr>
          <p:nvPr/>
        </p:nvSpPr>
        <p:spPr bwMode="auto">
          <a:xfrm>
            <a:off x="1403350" y="1466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9" descr="Forma"/>
          <p:cNvSpPr>
            <a:spLocks noChangeAspect="1" noChangeArrowheads="1"/>
          </p:cNvSpPr>
          <p:nvPr/>
        </p:nvSpPr>
        <p:spPr bwMode="auto">
          <a:xfrm>
            <a:off x="31750" y="1755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10" descr="data:image/png;base64,iVBORw0KGgoAAAANSUhEUgAAAQgAAABjCAYAAABnsp7SAAAAAXNSR0IArs4c6QAAAARnQU1BAACxjwv8YQUAAAAJcEhZcwAAIdUAACHVAQSctJ0AAE6sSURBVHhe7X0HgF1F9f45c997W1J23yYhlCAloRkgoYiBEJItIQHBIAiIfxCkCgnS/FlQICIKKoJIglQBRUFAeglkN5vQQYoUUSEJSAmEJPt203ZfuXP+35l7d/P2lS0haJD3JXffvXPnzp2ZO+ebc6YylVBCCRsMfmP8GhOlk/VcMvICZ8om8pSla9zNTyFM+FtCCSUUgTQP2zS9oHo/eahmcOhUEKl5VXuwR8eSr+RAxGVmDxtJfTO8XRAyk4w014yTufHPhU4bFUoEUUIJRZBuqtnHLqh5SCjzasQzC6hMbpFmKg9v5yEq/C2OcZlI6ODjROg0eWpEReiSBzs+fiEo4mnx6BVZEF8gc2sOC29tFCgRRAklFIEhOZUr+QDY4UMpCWGv4IPJxn8S3u4GeWpwjRAfROlOdgBUi4jQTpn2VXuHLt0gjfGvmTI6VzUOZqqiGO8nRmaChCKhl/86SgRRQgkFAC2AWWQHarckVhUBoEMINf2ZMrd6kvOUjdWRPUEGmwqEvRP6DEeZImzqA5d1WNs0ZAtI36/gCa+BX7xDwwdGUHroJnqyMaBEECWUUAgPbF4BiqghFdwQKsjsgQYMX5hXyxvZE0wQXmRByUVoz/CqC7BDvkvlvLm2VXTB8QMNIvaHuLONACWCKOEzh2RjfFd/QXx2prH62NApH5u1RyGwee0NkoIWEaEJJDXdtALoGduHp91hndRvKc9T1F0D8kT8c2zkG85syQVDJtkUbeeQpvgB/hM118E8mRA6faIoEUQJnxnII8MHQMAuikboSRPl07wY3yTzan4nTwwdFHpZh1URH8KaDq+6AVoEApPjwsvAHDE8PFvb6ELAAVW0fPC6d6T4q1zG1c6syIdPnm0Pz7uAd3gad+gt9xlDJ8LUmefPi18jjw0cFnr5RFAaB1HCZwbyWHw8qsQnVOxVOFlLfzmTdFDTaps+cnDDqhWBT9y/HQI5JP5XGBS7dTMDAEa1CoFN4Pgjs2wGpy1JeGdIU2VICLlQsvknXvc2zt+G3/0R+nbZ7RUKF66l1g4yO1fWr3g/dCb5O8Xs0pprTRkdq1oH3hvEfaAhf5UcH6lvuTHwueFRIogSPjOQ5qo9xZrnIFyuYbATXKEkIXN4TcVhfPCStaEz+U3xP5gyPloKmAIqzFQG8emUoMLaQAB9XP2rXz1XMyWHHBQgIx0/8bKpT4wNndQ726b4bFPBp0p793hwDH+S9nBuaLszcNnwKBFECZ8ZSHPNCLHyGoS7Kle9V5KwHfQbr67lDL1ONtZ8PurJpTAnDpCw69KRgjZE6m8GQp6hNQj1A1Tn74FwlkAzWIY7Kw1ba4WjuFdmDJdbnwazp1oGjcD94TgfRFGEo8EiHDewCqeOICy9ipgcz7Vtz8NJu0JPAxHNdnEIouHguAa8xmT25roVzwauGx4lgijhMwPteRAfZkOUxuaZDSqvQhY/P7RCY0AGB0OQBzjNIAbXgBCWwJ8K7rPw+SJFM4uS7WCBmBkAt2oSswlFZTj5ppFrV/xTw5V7hw6iYXY8rcw8R4MHt1P76k3gOtIyjwV57AFC2Adhbu3e0TmGQnBmqVlEHmLm8xGPmsLmiCxl8Udzlmm0oVEiiBI+U/Abq68wFebbMClCl3Vwdr3W7J1SoV4y8i5+55DhO8j3F5OxbVy7arm7PTdehSr8MQjwMDyzmWTkIyozC23KXhqpb71b/fiNNVeYTfnb9kN7rteQuFjdFDrEOjM+vk/E2A/ImM3AQ9Pw2kMQ1ii8K/QFqDmSH1WYF1AfUvIAzJGDQ6dPBKoslVDC/wxkXvxAWRDfJbzMg/Eg6Fo/Z8lgN8Ad6rzgaKaU/Qb5md24LnEyXPekiJkLO+BlOz/+lDxatSc1JFYyZQ6HQH8RNfwSIb7RTGgZ30kO0lS9FbN8XVbIP6AJNLjwOzGxZv9IBT8u7D0JKTzVWHsrU2Q38uUrkqK7EMdkj9U37iHsO8KrPMjtFJMn4ztrA2fotF4oEUQJ/xPQGhnawa+gqj8I9f85aY7PyTTFC9SuiWdg8y/gnEFN2uAnBgZFRu5g4n1MbaKO61v/oOo7SOf/UImfDeE9i5I0BTX6i2LMXfTo8GG4/wZPbFEtY6kxro1hHZi0PWMRJ+UkhL6LNA4YHtwgslamQQNYzGRPweVAIXO/Tubg2tZ72LcXQfprbYpuxm8HlyFGwWMO0DKIkrKQ2ui+wGUdtNvTb675Dg2LwwyiF+Sj+C3avRve7jdKBFHCpx7aJWn3jV9iys3ZqpJDJy+nCE/xInQfiOKe5CNDdgy9EtdSxorc01nyVdgcOWS4yU/TRLDE+RSzwzvHRoAMGPrGMeLLT7mu9V6eknjNq03MgGsHxVKTXSABluDYIjjFc48O3VyET0YA7/nMOqw65nNsL3fvIe3/EDwryykT+Su0hbvgvAmEfrCr+Z05Q6O92pbjyPrjJU13kMazc+ymkhvTI/yV1tbQRa0hluaaE8RGnzMx+iXeN5bSoMsyPtxGUzesL0mUCKKETz9GkweBm6ajFtVed4cShTZERnlarFzmy7wqN0vSb4yfYiJ8vjYIas0MX0vI55NT7f4pkSh9mdg+Sb75E6X8+x1JaNXNBOWAc5s1tfmyq2JHOO/jz5Z4t5MpazJnUwQiylTtGfkeNBaItQSjL8uqRkMz2BpmxzDxMi9JzFyN5/5CK1Z8yEdQCqEttiS1zu+KQf9goR/7Pu4Iv87leKU2Zho+zm+qucAR2JzBNTQvfived702eGr7ijbCaj7o/A7j0ZFpyuzswusnSgRRwqcePFr1Br5XaSIbKh/BGAYZjtr8j7apuhHCcjWEdoirhTN0J4uMp4kt18diMBmYTtY2gHTan4AaeyJIYj/4gpzJnRC+H8q86om6boPfHL8EztXkeU3uRQAY5GW86R3U9eyGVTNvyb6cYOpbG7g+sYdN2l/AUGhQUwgxPpgN3pDiiRDo22DWLDaVA74JCnB9FQITCe/dDdrP92STNf8gI3dkJP0yrfb3tUm5UmCXwG2AKaOZ0hS/WyLeg9BJjnQNmjk0ppoHNJBF0Q5+PXTpF0oEUcL/BFDD34S6t931RORAhQa1dRlHTb2r84XXwNA4kya1HAGb/208IxDY2/C3DAQRhXR/3XU76hBpwJjWSyCSSkB3QfSfN4a/zJa/yvst/0DvO5QPuJGT6SOpeujwjrbqzQ3B3LHpJ+XxqriaDaa69WL2/a/wTO045RXWp1t4Ssu7ZCG4lgbRe+9BcwjB/A4P4J1wdhJI5TeUTE8q17aOg9oSXl3i2yCer+KZ93W9CY7xNI7SOKc1BE93B4gQaf8DT1u+KnTpFwpkZwklfDrhN8WvNRV8Uu6Iwy6gtIMIkr4vR3X2NHRCmocNJJt5TmK0I4jmMZDGGonQeAjjBdTeejUfSEmZM3QzGpwaQGu8ZdAeNoXVMQ70MVZEdoR0avtDHIfa+tqMqNDeknbca4Ve8T4sldcty+tG5JkP1lS+ufnBS9ZKU9VIGAGXcTR9Iu+3epm2T1BF/BmI/gpORacVW65OHonvLFFuYpZNJGfQVye0fQX3PmSO7Ma1yz4MnfuFEkGU8D+DtQ/VjCgvl2chGN2nUYdQ7QLq+SpO2TE8pe2t0LkLENbDqdK73V9tj41Mbv09TIkfQlvYnVrsCVTdujpja/YyLNMMu56MnVB7x5wOrgIarB4VHLlQP2rShH5R2ytxLIZwzycxdy5fZZ4aFtbwmaaqE70K7zpaS/twQ8vT6lYIeL9HzfGX8Xd0obQqtI0FtHYqTJyrQ6d+o0QQJfxPIfNo9Ve8Mr4d1nzENdIBOupQS7qORnQDoDPQEHz6Mk9OtAU+AoQTtJrhdycI73YwP1qX3Tt00NBqexQE/0RI5Z4wPbQFIJAcDTOpTRTUAdeKzvflwhGT8Ef4G8X7466tRP1qGDrUWugfVuRPJmVuJmOHkpF6rm+71D1cAHgPgxx+SxE6RdIIJit9nXCNmUn7F6ptPRLvzxmH2XdoFEso4X8K/tz497mMLtZZm+EEqJVwXgnhHOEESmdwtsu97CW+xrXUETwVIDVn8F6mzOzkJe39VG7+H1SOMyjKI8N1HaAF4NmUrITUPydWGq3wY75Jt8QkcjfetVNube6EVyhBvhkPyloFnX8PyzwZznW4s5Nr61DCUX9pWgq/vwVp/DqXvLLhN8Z/asr5XG2ADdPXAucWnI/S97vuUEtPk585+OMOwy4RRAmfGmjvgN9Wc6znSRQC+z6M7Ddo2YrFQdfgOkhT/BII9fdUMlF3vpXOyGFR9t8RjtwEcjhIG/SUJGw7/c7Ut5wU6gRdcL0Vhi/jCMwLNR106LPW9DoHg+WP0DMe5Alti53nELYp/ghMjv1d92oWlCB0lCWneCc+sEWJykHu37ySBqzZm4z3daTlECrjGvcu7bBNyb9Z+EKqbbkRcesWoN9UfaaJ8uWuC9eRAy9hNtPwpn9am7kOxPE1Z8ak6C6kLW8BXGmursbP1iC+LUByA6mdHs6OVy5KBFHCpwZ+Y/W3zUBzhVOYVZgyqP0NvQERepjSchvv3/o3mVdzBGrqW+FmYOmv4LSdyvuHMyObhw0Um7m1iyQCG/3nsNG/7+4/MXSQTdmLjJHpCDdoaMS78KaHIbBXELc06UAr554FVflBKs9ylL+gGko2HEFYamPDO3Nty3uhczdAaLe2ZE4AD51MUdrEpU3tEp/uJt+exfWt/3b+GuNH4/6NcI84cvDp/UzaHhLrTJ8uiBNN3sMx06CRtin5gVefuMSNkyg3XyIxXxGRL+DeZtCmPDddfZVcxQ2J6fp8IZQIooRPBeSRmi0hHH+F2A/vtLVVhpwYawNgijqg8s+Bz71R8w+HfKQ5JYfz5NZ7necQboKVR7eBHKaCHILnfbkQoT2Lq/PgPs4NRNIw03ifyEyuSzwUPF0YuhS+2PjfoNrvkGdiIBgQRIp9M4anBDM8iyEgCv4+njkBxKJrXzptwvpyPhkTMyxX4F6l0zJ8eS+TAjlMaXshfNxB9/BAgpopKjtK0nX7/h7O+8OU2cZ5UE1INQz8uPwzSKWlWqTxSXc/B+qlOCbNjNDCtijFYjGKZMA5fpT8DrWWAqQzGYrZtfSvG1YjKLyyhBI+GbgRkAP4allbuJi5wq4zMVUA8Gs77AVeQysEPx8tIIlqQ7eCDA5wJKGrRWY3PFpeK7692KytvCx7AZliULUdz/wdQr05yKAbNF7ajMlkxnH9iudC5x4hjTWTxZPLoZGMdunplDglH+26FHqX0zIN5PdScKM7ZG7NOKRpLs4GBgPCEIEizZRuHYx2+QM0jW+ETt3AtO3JVRQpPwBv1QUtwD40DAEPxa0q/Op49EocZTg0G/VYRxDBEJQ1yIWP8OwbOH+ajG2iN2b1yJQllNBfQP3fXFL+46ilt81V47OhZoOkbCMPbj2Q99RmysLQXbKkXO5DeBNdw6U66rMZed1P0ynRyYknnMc+QJqGbCFkdSGagutMukbDNO/PDS0Q2r5BmgcNtRS53ET4aNVoXI2vkse0DGbHVK5vezHwWRgwec4CUV4m3VpnusORl0FoPn0lUp+4P3TuBqZRM15CCsYGFAxoTIKT8AjR5Z4D91znAYivjPsoWf9XtPiqPmdyCSX0BmmsrpWoeYBFKgvViE6AiBKplNmnrBd1XuE3Vp9jKsylnY2WlJIHYVuc2N9BRTJv0A4i3ss6WrOQmOjaDTCBjuD6lqLTswsBQWl35rmoki+EhmPCBsxm05DQHpAe4RbHsdVzOGbqcxtOO+HS3EEXIV7nhU550CW2xzpFwIJG9dBzd2jrjBor4dFFGDmHu69+w+dU42DvEPKiTSCfn9EeJ6vWUUIJHxvc0NpsUzp1mpKuVs6FmhYZurgv5CCPDt6OI+aUzklblLS/A7d8db1GHFoerDQQXuVD606RmuCi78BjwrWJn/oZPgWSmtRKGmbHXtJUc3jopSi0MRV19zkQyTUhcXZB6/SgF8feQCtaZobOBWEC4d+QUNJQsrAxMtEfUGv0WqKZhT5nCSX0G5HJiT+RL0dBVlY4wQ7hBkB1yKumo2J26FQU2qovEe82kMx2atPrBCha3npy7piIviNSjbC6LYTbDYgmpKzfBNGJSH3L9X6GvomAOvCWAeLJDem58X3D20XBda0vi2+vCeeVOLi1JFQak/Zy47V+q3OCWDHkcMuGBHJLNRIvdhyNWvZ/oePGh1Gnl9Go6aNp5OnfgMZzPW1/xjzabvp+4d0SNkJwfevdmQ6pR+2/AAU+rOFQIzL/pLdGRQixsRHvKpDL7vqkTfPNpi5xRm+C0hN8obgbK9ETeP0JQhGpT9xKGfo24q8TywZ5Ht3stu/rBSYTuVSSdqkjBkg7dJAP/JQ9EeRxdqEu21z0TBCqx63TTzQDNcCsQ3UV9aNvLwLofHjND2iHU3cIHDYaMI2c8R2k7yWcvkDGuxlpOQFVUS0+wSGhnxI2UsSmtr5MPp8mwqlgfUb7nFfVck94uyhsY/V0U85HaruDFl9D9mWo3MXq/j6BDcyH3qra9TAx8qAjMrW9UhtVy3jbcrGzdXh4eLcgeOryD0AqV6v5pStSsG9/GGlouyG83SuKJMux4VqYCmdDwA+AWjMObLsbiel+GNqPrH86iT8/IJJCLIq8N5FB5Ee+FTpsHBg9M4rofgsG2U6a3V1tKNqe8jHGrpfwn4NlOgKWv9umjg1f0VOvhUIWDNkJQvITN85Br/WX+WJ/fvzPMi8+3jmuB6A86CzO4nCv6cVPD9Bt9mR+/HaKyB8hh05mw4Fe02hIzfHOUw8w5F0nSVnhukjJHBQ69wnai1GAPZ2gLydvzbb0r9/1YR75TEOjln8TX+kK8NsAlyPZUPIQu4hWlY+hpZcWnL76H4eaFiQvIW47dWuHMWrMpi+lN2dtvGbRZwRuenVFZjs/zZ/zDA1GsYJ4cAL0/Q5ReoVw5GGtSVH4F7JxU5pXh4/mQRdqkQnxe+D/4GARmQCuE05t9LRrYX8wI/bKaF1b10IwfYHfVH2pKTfnOK2kAIJeDGnm+t57HzqhnJJpqpkc8eR0aAAHcBRqui4Ik/UKp7hb/hAa756ctRNXIfiN8atNJZ+COLYjjftGM96yTIS2jKj2YwWFnjsoapeSb9/pXLVb0YNiJEyZWEV40QtmWlo46wYErip76JaFQAC3oUHtG5uZUcJGCtFGuHL/FRTDBV45/4HKeDaVs85gvA2i/hTIQYcXb6t1GQvf2hM5OOwXn8pROiibHBQqcM5NEHKUp3ls5tr5NY+gxj4gWP2pdxgyPZsPuhQeURXe1Wt42j2ZmVc9TebXNHpGHqEIH8S6LyfimE0OCtfVW6Zjl+z3ApfiMMQ3IwwfhFgRIX5IIvJqhOVJaBX3I913IfUPSdr8lSLR16Sp+pvhY33LgD5j8dDrEesXCrZJMOoAQ4V3QO4NWx9Xjhp/GI08e0va9ozP0Q4zNsf14PDu+mHhlUn8zVIdsiA9q6rrhRFnVdDos2po+7O2oG2mb4X4j6DPnQq1E9pXCXmA+fA1kMJQNfaccKB2dkfYp68NdVr7416KosWXf1cEYwLoByAT1RcKopMoIIyM4rs/nB6iSfEmCOuhz1/jBggWhWj7QuGSFMBFWQbTHSN0wGFB6HDtTGP8a8TxBZ7H9yAOdbrqZSFi6AbVKpi+qd22oUtheC1/Rab+Tc0M3WgY+Vel8dL2DHdoi6LuLG5oOM6OwztdXvVgYsBmkcznadHVHwVufcTIGReSFz3P9WBkQ1V3mzqHFs6+LHTpGaNOH4d4TEE8xiE62yCX1IaDvYnscAuIspo+S3DvZST8EXzZJgh90VlpDrt+ZwC1d0zD2WA8E0FYP4TKumm3L6DkJv5c5NZfQpcsaJH0F9GbsxtxkZ9v239rCxJvBMLeGvHZGoneCq4j4FWXO9daZiAOTYN+JosQ1iL+H+AcpEr30uDko/TCtX0jp1GnjyRj6hBXDUs/NSPYNJnkHHrj6u7q5qjTP4/7eyNtOyP+H8DrFSFBBuQbGXgwwhiKOGiRRBo9IR9Ev3iWmwTUJyjZlUe/DG0RWmcYH/Yg3qkmeuO33WY+9oZAoOMvoMbftcdRk84apGd5RWJ8T70Q0lzVgLx6FELgCn1f4DyqaaDTvIV04ZYrSaru5tq387pCbVP1fI6ZiUUHJLkiRR+uSvujq6au1KnZXdAJZL74R0Bb0AliuztHFVh30jeEYxou8xpazwmdCkLmVZ9HZebCYqaQImgNoLaOJO9ceWDLe58AQUw/FmRwk6OkbChB+KnzaNHsi0KXwtAuRmvOQxRqyUS8wDzRj5QTTWc8dh7u/pt4wRU0Ytg1NH9mzstDjDz9OIrEbiQbliWnoxVKvlbqBSp2dbepDqRlNL1xefdCv90MxNk7C2HHXYlwOd0Ztv66OAaX2eh6l6bTPg5vZ0B4C46x74ZR0x8mUzG1Wz4r59n234GETyA63KPthh9CYk6B4wTcK3d5pmn27a4Q/lfdMyNn6KC2u7uTpEsn7HzepVfS7cTIGT+nSPl3g16rEEF87kd8vhy69Any/OaV1Nb+OFXw7kWXjwOcYHTYmV59649Dp4Lwm+J/NmWgEG2U1PkaqvL3jYYDogj1BxTFl6zPV7as8O7Y5Ih1Jo1tchO1xjiK6vycCo26umm2W1rFvrcj779cl8en1geq4lUDzNeR7adxjD/fnzgpNGtd16rO/ARQDJZwxt+FcwgoG6mmIXtF2D6Fp7xCRVHhqs0MJWG27c4NLa93JmXDgV3UC4Nzlw7PgXY7kvcoGa8B0fSCkZ3I4U6SyD7Uzd1DkPrLtB2Z2Cx6b8WdTpUvjMHBc/qMRqVILmX7yT6cVqTxShVqm5kAYQxaqjU+hUal5qZBD3cvTCd5E/BnDm1zuts/oWdwdZdumH2olrI9nh+12VyEdyeEfTL8lrt7Lk7WkmfBYJ2wH0Gooc1khWF1AD9/DkpO1y7TPeJwkBFLQ/c0hwfzuoVd+wjec8naJNkjUNM9piTgOLQAdAcsIzwvvCwIHSsAOZrsBNCnd0EoZyDbnuwp3Gy4r6TJwgH/u3ll9LuhwzLPyLz4aasbBwyXpqo6EMKOSjwQug4k+R8wepoRtyacvwq31a6LsZwHWS9zkswdspM/L/5/VQPNc3Cfhbrk886MQPh9gXK8xl0y0DqTcgwICBUFwi/jzSniqWlUFMvXlr2GBL1VsO7TIxh4tgyhH6XkoBefAEGASQtBKYtpaXiVj5GnfQcawy/hL+hy7C9UALWAmsg06kj/2ZkT+VAp/ZhQ9dlouekOK6hR8p37BSdQ3ibg9xt6b2NxjNMdjmS4FtGYh9KMXyUfzcse4lVOryCod/KkxWhVQpPCq57x4rBt8N4d86OE9wr3eYJSNsrr2xbxmooDbJIuRLlpyxVoVdIoQx9Sh30tcCmMCvLrYCq4Zd6E5Qao4b/hFQMm26S9AIK11vUw9BGOKLSdwtBoCPfsShN7TYxpZObFdq09E7VuHUf5RGvoUrhdzhGZ4QvvD5PhRErJM6bczBTPvmyi/AsEN8oRQz+KujOpDKUQ1iW82tRyQ+KWDNtfiZpByBvkfo/jd3SRXKT2r26GZwhHODpIXAkuLY+Qz7U6EC24u6EJYsfpQ/AVphUquyisljL89/CqO0Z+ex8UyIuCAl6kMGvpcKp7qL47zisAJQkv2kBr2wupnRsgvWqj6ybQOWBuD896gT5aJO4KLTEmujOy4cjQpR/QvONh+BnQQ8kzUILWReDvV61GdJ7Ly5rgG/aNIMjbB7ppZfdvh1dIZhXMmb+GDv2Gjor06lougFSMg1DMhstSFRIHlwT5uy4FHzgUhhWe4rI7S9vgI95r9+paL4TgQuuhZ/uqTXTCZa2q9oaGiuULydqjyJghOgRafHnSG8AP0kB+AG9aEPHkT6hPxsL0PMN2yGl4JhVqM31Gl9bg08uckalcm/hB5zL2kSi9CKL8QOMDb/voLFX3UDGIPNtZ/Fxe6naDPj2h5Y0nJQ7kupZuMroBBKYTUDN9/hUE+HOOy7Lhcl8WUTJZgO1VPfUvQlR0XELolgVXVeCG2H8jh57D71M4kAhZExhiYWqzEYzenE47nLpr4NCFlQHR4Llizyqy/WQf2o6iVqWxBciA17pat9OfHu65TkJz0GKhOyelg3e4tOVDtS1jlSCKRLAnaB7m5GNneoL4r0U+dh/bwtwcnq2DIwgeSzuduVng0BNssAtUNlya+TV6a9i7gcP6Q7fSh1DMoKTZDZ/2XBc0DqTylcBHYUjz1uUQrj1dcfQhRDnahls1uiNaD/L5KcJKdpFPL9D3Qxw7bIYPF7F/Azk8aMrpPGgjO+FdT9vV8n27Sr4vGZmLmnlr1NgzoP7PVUuAfTkQn3dZsU+fi1BryECTugwG+kSdsBbecuAJjiARB0dyW6TL3X4aPeEVbYuBpqP13F2I0QSamJjIE1tuR17l1eya1UUAVbrc9LpYhsP2p4+hUZv+BbR+bMGaS3ND5Pe05Nr88EYOH4fnJhZ9ztoHkfiJuNiVFs76Ii28cjyVLd2drNkNrKwNnkncC/x3QQUsUp43enNA2R3ktx8NATktGAEqHzp6zob7chZqcebUvMOmT8OrvkxvXJW3ZDrs9etx/09Ix3WQ/5/iXDdOOQ7XhyAN9cjOcUjHHqhNxkBYx8DtQAjh/YEg5cCZBrwzNLKPNzxX0+JKs7yJMLUL+lTEo44WXbUw9BHApycRzxwrGHnIXpzS/p6hQ2Fo9y3zPsiz0CGESxc/5sbIbCDosGHj84tucLF+Yk963C0qmW7ZEj+f0+KBGuYfhbQN3XcC5PMjPy1TkIQXnTbRGy0jaVBUp+P7VXox7e2SLdzCMzBX2Mgcrz7xcz2QcGgP8K/ahqXBbiyHmEl+yh4N12RP79F7Ghc89xpCPRCa1DnFFrKF6fScE4EYm6hF+eoBHb68jeK1xjW8ZuQFEMNThYihE0V6MRw6cBeFnT9ELNcixh1IXAaFLYVEQ00VXUhmS7jrGndQMb2K4uTgv0ll0XH098vzW1hHzbgMNdtZmuPdoDWeZP5MI4YeXbRXQjFq+jEgmBsRRy02WdAvY98jm9qZFl9beIXgUTNewxcdHdSWIbSWtemLQUbnhi6fIG73aNTjDyAOUx0pdEG/NrQMMbvTot8UtrFHTX8SebRP9+dCBMKJIOwC/PyGYv6jzpQoBjeq1L6Eb9V9VKmrvlK/poWzzwpd8jHq9N3wDmh2gg+WBY2DDtNfdNWc0GWDQBrjp1EFBE17JHyry8MXbaSUppr9KeIGG7nZizpBKbxVEE49r5QfIT1n4IgVajjUhjyYCn+2zL/xPJmHarRMixqyLYG3/IL86I3c8JFra5OnRlT4HWtqYQ39AHHYt6sXJUVH4PauVE4/KtTlqEUfMuXDEvmtSfoX9NQzodCxGl4URAUtwrbbK7yG1jPDW3kI1+V8jSt5K2qnm2FSHBfeKggtScVQDgvndNTEPyUTuxyF5bf46Ne5SU0qkBydDWH6PoLQDUmLkIMGL6tQa51YkBxokmYFtIdcAtPCnUlA5r/bIzkoFs7+A56/N8jVbGiYPAKWS+GWeCcURdLPPQ+M2XA4wkfeXB9eZEELjUqndVu/9QtOA6L38ew3aeGH9fTmlXf1SA4KNyaCn8rPDpeHE8LvVBhicT+Sc1+/n78cz/e46lFfAHXc6H6Ybj6CbsDLdIBGC7wIM80r3ugN+ORv5cgB2Wkt/yt0Lgpd3Rl2+HczafslvOPVXG3CnWdQCfvmck/kEva4zCXV0vtsfW0buKSTHBS8z3vtkbrEQx+srphiU3KLIwdtfyD5ZcrK7ZKkD52IhOjUGkTjammaV5s4vTdyUICAFqPa9jWdiPHWoXNhTFq2Bpm6zBUxkjHaCyPzqsfIIwM3cfdz0BNB4HnIptbsnYdedx2dblqD5bNgKLAroF4dRW/OhqpZANvvOBzPjswjiKCQN9LiK95x173BCDSIAnHQNgGyewQXGykMfZiXfkVQMouOvCsILW0CO1tkIojhJqI7CqgXRTE//F2HIF6fp5GfL17oWPd3yMl7Fw/+W7/H0GRBGod8QebHfy7za56FSfEKjscoau7E70GuJta2lA4quneEgoU3VQFWFR9J6XNbSLShrZFW24mw+3+D7+N3tU2gOIkvj0WjmYFwm+DiwZThDJ3C9SuLrjepvQcmE/uWpMSNbwEJbBVj2V1E7nCkoW5aVKGXU0qu4fbUBK5LPOhu9AXRiOZz0K7EumRkcaBYaaSXu9YwprHkmSYRfkGi0ddsc/wxWVBzgTRXd1WqPRPEekFp0AnmE6DbBlp8ZfGEWoaNqKvx5Aq3hgG7uK8wsEvFb3XPZUMb+8j01mjzX4YpvhJRvxESxMIrF4UOfYfYZ2ASrO2eh1qWIhU49g4dumPrM6vh4Qv4kKFDiEBzXBBc9A+6fZ5trr6bIvZJCM932ZM9EaUqpzVo864W7KDUtlMs3VvPke4Boc+IF/OXOZc+Itgot+UM39KXUU7/6cYIuK5SarRiap1mooSR4cd4cu/CrG0dUB5+pWaAZitMlAON23oP92KqNdAiysih0EK+xQeu7ldckVfaE9XZ8DxIR6KG5wWBNKzUz6z8r/kJ0vBwDEO9PAFPzoTLM3Z+9V2pudW7bWCC0MIlHWEDYAO9edXfAvciEN0ANavLrQuIue93b0jrCQNTmqFLwlo3C0oQ0uuiGp8IdKk9nXOxw4zxtN2Mw2jkjJNh1pzr2lxGTf89jTz9AZw/BUvzhiCeGwg6k2B9sGjZW3j2H4Fw50CsmpH5iPhj8MLNXEnLhs3otKTCWmMviMVoHFeaQ1AEom7uhSqpWpDD+1lI0ZqyHpZkVR5hNxUcD/spG+lbg3sO1ERAJKAt0J1KTKjkF+FntONEJQyRRwKfvcPz+TFJyko1M8ATO2QyvNQ1YGZkPie9CdzQ2ut6FgXR3qL5EKRPJ521u2bcojDi2he7oPWoy2PNa20TESrjmPlKhPnmnglCNYHOLruubrvOo9CjCJyNB1r6W2DX9gKjc+QL8IPSmme6ppz2imD+AkiiQFjBjsv/OYyavjeE/wpaWfZXpOFVKKjQpDwUrsg1QXtO9Czi6DFkvC+BHPdGfgX7FfzXAXNEUGvnfVeUHKa9aeuZgbB1g0xCmnIyXZ+XDygd7bELsig8/FNNoQAj5MBSuZfDTEWRidm0lpH1gk5/Tmfsz3T5eF9YOwkHd0YQWkDfR4oa3bJPa29HLBURYxzBwVL/s/bQOD/rg00cXfmFi3//4QhDh7gzfb4IQeibeBX0p7PJz3wHKZgJerkU11dBeK/H7y0oTK8XJgkwiTE9ThrpgrUD8mt9B4uC18eBRyGYCqwz4T5ihRsK/ElDZ5uOOv1mCP1j5EW+jQhpd9MgFwclvOz2nK52HHXvaxn/T4Cb8+Kj18zbUmTZ50OXbEzK8x+Uiefp7V/D5FsPQAAJRlfBopUN3d3aT/f4Xa1qswEiqVi0R7W7J2jvhufxWc6scGsnCFT6rnI7JPztHb6nPX8DXLEUThIjLJXDKJ0mjfHcMTt9R9sIVMoaL4Apo8NH3fl6wkm/a/2Sf/f0GZLkrb2eFl35K1o468ekC6gsnDUdmsFJ+D0G96cjcfmlWws98QG0Td4gpXwU7y2wYOv+SY5ovVOQbDxaNrrgjQ0GN21b7gWpfQMfKhKQgEbfEdSnB17mryCutvx89JAm7c3Igk65JxqTT3Du2fwGzz7CSyefoLUwu1DTul4EHVsAGlB57IqVZitzDATRS/uN6WzE9GK+r8LZb0hT9X5SKc0mysdoaffYbI0a9u9OUcK1CPd5ERg/lvkCDIC4Psss//LJDlczBenbBaVmgd9Uc2Zv7QcFkVxdhlBc+pBHq3tbaxKGW2Vu0XT5q/msYy8QA9RfTzOZU3sgCOl5wZjdlj6OwvG0C7UblBIjZVCv+7DEHKecPpMPQ55Oie4HWOudQmEhqfP/XvAlGwwx7zwysb0dMeTFQXMeOd5loulX0KRpcUfilfE3Frxx9RJ89lcKVt8GxS4bvnwB6VBiDB1CSEZHmq73fig8ZfVHXNt6IiqaPWyKviNpeRSC+B54SMffBFHTV0JFp8HRnhc0YtENnTS7kcvS95oe0H0u/ab4RSjHj+Cdu7up3I4QpN54dp6aG64XI8KTpblmXPhYUejakYj6WU7xCI6HUQomaGuB2v4sVG3K6HKh+P3SWFNIWyuKjgwPRkzcEGuUqN5382Y1kfCj+anUooQgUAisvEFp+l3G8gH8r8RErm95tEBJ6CPuUJuVCy8xruozmyPd4ig9QUyx5ec0C/vXxSduB7AcuC8BU6Vf3X39Q1CTHheQQw4cEWghTf8BefJdsv7JZDNHoaQdBPda1Mp74WOdEMRzo0DQuJhLEE4rBCE4TSmEKGHk+HPP2X9TW2WPIxz7Aq5dudCrbfmVqUtMgfTswmLGgnr2s5Zud+s06B6VJK6XohiM0HuuEVBNA+YRoXOvSDfW7C2xdJMp5x9CaMq7BkwFhKBE2Qq3p7WLEppAOWrk63SsRuCpMGxN/Ccc5UmOZDrkPbLmGWE+nMI1JFQRcxPBojyVIrJAZ4v2dUWrcvaHIz90rRGt1gtuENwJEIGGOVT/4rP+gzosyi4IIWJ2ozWVu/GklhOitS1z+BRQBdCnCBTFmrL7iDL/yitQjp4iNRCMHkdpIVFguyCDuoENk+/3fZixm27M8F8oLOpxMs/HhiVdiCW/JlVy0HkjmcgXaeHsb9CbV/4S5tp1tGj2bTh/EGbafLcgi7Vvhk9sJJAFASFkQ9PGm0FTCofxzowgX/dzVWo3aKmj5zb0uqPQKFp58op/RBsSjxvmJrxba70IZRCnnvEOBDkTlHLT63KHOndD5lefF4lQI8L/outFyfqses5RHRRoTkcOfU8sQkcWwO/OIIu5OqJRV4YKvTuoNiDN8VugQP7AiRzIClrE96zYQ2E+jci10JQkgKEIbzZNit/d60pRgM/eKBBLWMtwz13cD9cMRP4Nc5+K+VluaL2ZlRAmrvhHoS0DPh5BaEGwcl1QU+bANcDRCdTTtGXrfwh/OZKlQLTY63vr/kubgoxks25f08Elr0dG/fjgnfIJUqEqReYcevvXb4cOhWHcaK6NB5x+Cd/kI5yEDiF0zfTO2Z3bLtsWf/Ond7tHCkz82oDIKKGqeq/RMdJzGfHkHfgKhj0b2sW5FYHMq9qDuO1RipoLUY4qi60O5QQ4Qscg3M/ZNJ+KcLX/AMmW7T3Df9GVsPzG+K1+U/XvbFN8vpsnEeH/57hUx1J0yMUI/z0TMyCMIu9Q0dH3R/jLFIs8nmmqOTG8VRAwT8a6oq69y4Z6nP6eNJlNIJdD9dyQ9DqUoFDJ7h9s9BaozfgIrnSsgxYejmyD2B8WuuQjGN2GGj7n2QCFB+cUBmw2RqJzMlyDFel1iG03KMmofdtn2GHumWwoYYgsJS9ZeHr7xow3rl2OYvFiPuk7MggIgs04fFvkUU66rZ9CKX0qvNrgWP3gsE0jntkDUQleLNyzrb4G4qmlQFt5hHaWZ/KnQgsMFr85/j0xppk8nuC0hhzey4OP3InwNTBfPmKfj4RK8FHWiMjPwzT5mik334SGMBHXA1TKxPBa227PgfTfJx7fBpfK3t4TaBMy3IvRddJcfWdHY5UScx6gO3zBfR7nvee2O5DYtohThdNmmEb31nvy8QnirSuUof9IBStCxNjKqUX353x7mQ5wWphXAwc5tz+N/FbB8eF5YPk6Plk+y+jSchIMb81DVVJfUqSB0PRo23aD7nNUGEIRmKefSsDM6NRYO6HfRGgMjTihBgVrYui6Di4bUCNxdIObTLJg8HbSXPPrysrMS9AKfomouPmHEOW8wg2uNtI8ZEeZX3MSDTB3g+c215pafzOraXTozUGFQzapedhE+RIwyaBiWkMuguIpA7xy+gvK3jbplJ1qk3Ipnl4M8gB9abmHF7wX2sASm7LXc5oajEctEvHmIqs202a6vsBZexqvmDmsLOI9nmmsPja4E0AaB+h6p7s6rSrAbJDJj7ThVBtaQ7cuGOPtotqX2xMkQkeRR8/J/PhD8D819NINH58gFF7mWmjUOcN0AU2d8faktliRriBt6KRw051sIHfZQ8K9C0OH4th2ej3oWadwhw6d0DDtEnykwqM53eAqXQUql1f0y8rO+JNPOAWhg19y0+0+1jBa25dRnGY994P8BCHmMWiFTgzWAWkyIM5YpS7AsmeQT1lwGoc81acBcn2EPERlqN1/iErxWYrRGcjlTbsaDAOBGJNUG39uvEqahtShoP+MmqufFpEXUfivReGf6NR19RllEzHiemLcorhN1Wdq1yJq0zqtqXurzbPhPrcKWQZvMHRJNOpGHC5kgSlBUgeBPpTS9rAM2QYm/1BDPJ9i8jPQ1O+QbcuRBnG9B30tYXq4WZ+yuRfjm5DOP3U1inJsL47yEMffKgKGtgKZ/AR58JTE0i/JvJobIPxH4hihMznZWDfZTeHyUmejRlg3x3oY4f65/ZGqbmbbhiGIf/32X3jRvUEhyYUbfD4jvMiHkbtQGHOlG4+AYo13Cm034ybSvTN1YZlsbH/yUNru9FOgM/0ZBVZbtMMbIYICO4fe+W3xRkqmD/VPN7iSwrvSqBkX0MjTtnRtKNp6r9qMLlW/w/GDAo8hxLwdEkIWcK2LxHpe8XTrupk66tLar4UuGw9YYMfa9/OKh6bTyM+RvPz2B71XaOGZ9YQsqNmSKqvvNzG+CLV7PFf113MIWDzKdp4YeoWMbQIJ6LTqvZhhIlqNK4QQxQAkENTmQt/MNFadQDb+IJWZy7VrMWwU7BO0HnOzLZlWgwCuZ7fSFe+NcIdSOV+NF8wVy78R4VNwnOhZvkTIexhkdQvMl0kgkG9xVcVoX6QeuuvdyN50v4hCpUSFOspHwZB4wp8LTYHkPFfcOtOpinSQN4x82A7Eejzo8Dax8rLYzN/gXJ+tKelnc3mgeRvlI8rLzfx0Y1VDcBfhQBAK5JDGuJ+rWo+cMR5RWoDncljCpT5J7I8rPDfD7co1B6mb7EghF5pqyeioyn/g5H28I4MMiePYAQQSzgPITQLeychKpn3pjSuLzrJD2i8mnbJerIvSTQCTVcGFrtyHg+VflPb27xopOPLbe8DtWfjLSbdCTWAQoNZZ7hxaRbAc/iicj8TX2Sx8j/PdDVoadaGZRbMKr3dQaD2IIK/uoIWzdL2Bj4dRM+5EeIflfRONVy45BN94DczMXfNW+14PqOYgZfF5XMH79LSqtcIpn/p6jZJ+Aa3ZU5JGbr9oLd2L2vt5CNG5HONJrsuzc8p1gU9eDO4d2rWaFt0b80/k81Wdi7oq/KaaG005HecWjdE4aHxU6pWkwqxClq3hDO/EU1q6ZpWqGQB7BJoRH+K2EFRNpufkdkGLjUuLalL639K77MvpIMXNQOL4bjyOynige7+aEy5O8FegqGVDZ65Kilayb8fylLa3NOkbBouGPo3ceCyIeTYQORMpI2tODR1yoCsO8fnI5gIrQwGugHIFwt0dsT8YJeArOJ+EDwBy0NQWyFHXHiI39kgODqzL14XnOXBhczXepTNOdayDtvzqqti7UyyzqXpxKK95Fel+NT/dCtQ1KmQcnYVfXT9jJr7qcYjgvoh20EXX2xf7b0GgFheq2grllyMNep3eeO/focvHw2rUryKxLLu6KFx0gmjC+ucXKGVnsrXjqDaxj9eQuBiCPNe39CPUoFaFxZkTfSQHVy2oxkC03CbtZdTh76VL32WTQwBx84ZcbYziquFrLe3Ou7KL15Cf6mZOcm3LM15t4ii2/nibpBuFeY0bPdoHqdRi47QqFQ8dj2Hp5zy59V6uT1zNta2TyfN3tyk6E3nYDNPGTd/qU1FzxR6Vq6cze1FS9c+GAQTdFhk4pWtEMh3hVPZCWHjlM8jJcwMhK1Ao9RO5HNEc10NTUaTwaC1q089Te/QHoUtxZLzHEda/i38Rfa9+YX2XHq40MtK5rpfj7zN1NOjlheMNdMUZhxuC3Uv8NxaILMB3Q2T7AM0/lic21IA03QQH1Pq4qyELQF07ucspTZZewjeZQG+07A3h+DHXt72oXynwgSqlNfEMCv7jTgvoAzqJAX8/sCn5KVvZ06trPYenrizcLSjU86IuLihZs9QbUHBGqcbXq2s5HlrPF21SfouS0dpXotC4gihgDmZuC50ceOLKN73alitAaHXs8R6SljudCaL39HMVyArn5Aah8UvUsMZZDupVfwuh6I2isEMfROF/Lb82RZI5gtrYnBA65MPtuJX5HiKXcl+9v9BU63Bm8nUI+KH0XqEVrHLgzATY1F16YV+AF1m/e+vwomV/RLXxx34v7eC+FNLqSmRunvWGQp9YUcy9n1i8FLWknRPkaS9wJGo36PgHI3w3VO5Wlz1qp6vA6KFjCZBtqK1Xu4TCpIBt/7guQNs5+i8XSjjIlV+45eF7gHsX3gFf70ATOY9SZk/U8D/i+tYeNSNjGOZ4eFEIGlGhlcNjS3tswNUVpb26xGls/L1s2l6GIJe7NPdUNECiyP5Z3LCq6BBrHQRlhe918z4QF/hvQf51uPTqXBd3qEccvqywVm5Wb/qsZvVSVwhyD/WQrOhbDdKJt2eqCvVbl9N5YcKtsx+9GN6c9QvUWlORggUutvqcEx5E08U+5+gSMA1blkBIz6eKMl0Hse8rKS8cdg1qdt2nAJqYhtX5rk7kvEvTkTe4CTXn2vTJeP818Ge7h5N1dIWBdDk3eQsaxQ147nCk+XbcgLOmWX9xCOrRomDd4SsIK/sgKKsbBEhTmr+N+L3cFbZLUy4QRfETFM30fZu+PoAbEo9D3MfANJ3sJ+3x1GG/bTtgY6flaB1yzeLtISJvaDHG70E9Lfeu8yCoI9GE8OY4gsmB+1zqbmkhpej/1qxN7wlN5KLOXbB6hZC2TRSHZhsIordJVJ1wtf8kaCzQXKBR/AzF4INCGoXGG9rDQtNR8ZvQqSBABvro18PzNVCuJrMxu1GGp8AEOQpEfDSl7VdBIONprbdLpCFxi3sQYKj9o/Cmw/EoSkCnVuaaQl+ihbPux0VPSc+HrnJcljkBtD7ERacTrPs9ZubQ4qv6sE/CTEPbLdsX8fgSBEcnwugelzo2oZPnNKNVXVsKStTdghrJNw+GYzLWD9uf3oBwjsexF+I9HFHX1ZqVnaDRwCq2dhmy+S3ky9NUWfEreqXIcGLtdjXesQhD472py1dmH+Gpf43fGzieJ8NPIrtfhnm1bmu7Uafvj/cdjvftBf9ryaS/mrfPZidGTd8d3+1ACPC6YqN7YbL9C70x65+hy8eHrhoVtV/B2QgQwVS8Yx+tgrqgWSSZZmiAfZ7VuKEgjfHvUjlrr4ouSnucDhsO7qyDGw/gyaWSpvnQSv4kHj2POreiMwlOyCz9E4VqNq2xf+xtn41CkMYhDRSxc4vZ+FpDS0ruM/UJ3Re235BHh25uo5njjW7lQLJpV9yhPfhJ/6tivA+gSLXl7mkhTVWHg0xbIsYskwj9lSPQE5J0B9e39LkRO59ON0bs8N1BqGUHUyY1gKLICvJh95etos0Htfa6qG1/oTtypTLDwKqDif0YdN12SkdbiFsT9PZNfR+zsPnJlVReMZSCsftQfc1KGrSqrU+b806aiWILbOi0fVyMmvEICGH/oA0lhGoWmdQFtHh272NWNjDkkZotKSqvQc0eDAF8kZOJffhA3QYhuGfL5EfG0Emopl6FFnJ2dP+2Jmms+TG+yPnawOcENy33MkeO5tp1e232F/Jo1Z7imeegvnNWldgFp50k6SYIZte2+usDxH1v8nSuDEoVwoRGdbtXnzjSb4r/CWk5RHyZZTLRX+nCuaseGjhsQFnkdctmuqeru5XzSa7+T9tjua7190GIvePTQRAl/Pex7fTtyTMvonAOQFENHRWs8wMn0htXPh46/EeA2nEk4nMZBFJXoPZcbZqSo7zNEnfZJfEzTBn9APeEMzKTVrReRUOqJkIDPBYm7NnCkbsgtPupwEhGFvCaxIF8cLhk23pAGgdtjzBfBkGUFyQImAe2w17u1fe87H5vkKb4D0ENSsRGMvT22vbI3gO/tOxDuX1EhT909VEmwueDoypghv3EutWgeHuycrZE+BmYKxVqsMLWeBf69/e4PnFrEGrPKGRUllBCd+iWih5fhuLSnRycUWzforayj728fX8gc6snUcTMg+bwZSWHwNHNYz6XltcMZyMnWUt3Mqd3pGTrtXZozS8lah5F1I8kqojg/rEQkiX6DEdBbgPit+ooQxfO+sCW6aKx7T1Xt9z7Og09AOTwfZgJFyG9Rix3gPiOGxBz44PcVoKRutbfta2QsUj3LDF0ETSnU6HpfRdx+gHMqApHXKpBCG1JEfqjP6/mx5p8fb4nlDSIzzp0pKjI1WTMlmT9lWR4JQpSK0qGDgRLokBthvMGmBbbdjMtFGpe+Olf0KJZ3wtdPnGk59ZMiUTlz2CDqtzxDK6mXiPfN5XeVbzv8lVuNaiIuQa1qC5/X0k+PWrqEwe7OQqRji+S590HiYHZClMjKQ9y1B4TbmXXL7ih3ob+zh5tUagdwpkYaTmVaxNXh079gsyr/jG0pfOV0FQLsCk53vPkFbjdjW/1tiW+z4i5n+uWu4mJSPdW+Dh7QblbCzK4D/nUTRFw/Vwwr3T+CEyU/wtcC6NEEJ91bHfmWBS5l/KUSVeKgM6qJ7th0sHdXwnS2CNvK79PCPJo9ViJciMUlyE6nCQXqtAgtq1seFfY2nWwu2+ECXE3p+hm2Ox3ks9HwdtqispsSnoHEvs7iEd3ICU6H0HNjadSa+03yg9s69e2AeHIz5dQU+9UMF4QRlDt17ih5c+hU58gt0OrGZa+HNrSiW7QmDa/peQHMA8ukcaaqYj1w5KSZnyKKvZ4hIgsRB48QB3ezVSzfJmsjL+COO1YaGCY+7w6ziRpz+CG1qK9IDmlooTPHNKZDgg/DlR9bhBXeOigrq6BXbnkALieXv+y/xg5PFAVh6BczxEuSA4KjSZHuRq19W9heLwMQjjRTGo9DNrRWGgP2sYwBjXqPTAv7tSEQ9hetSlzFKSlXYdhQ8j2Kas0jaqlBCH2DXyAW4d7VdHqVsdfRHoZTJWD5Jya0TIs8xDFQnKApEJz+NF7KxJX6H2QzRzbIdqOUMVrbQP8LAI5bAo+n0aR9Ga2tfoSaC4FyUHheB/hQsO6WJqG7BW45qNEEJ91lIMgUF6Ciz5CTQubfoAya38eunzyGMATqZz20CHMhaA1oqupVZjK+Us2Yxp4YsvvdL0HYTkUAjoIZsB3IGRnQtX/PkypfaWSn/N02fqMfxCCWOaygWlrmDD3+fPiP5V7h3afmFcMUD6YOdGldWVBncC9kk7CdOsDmmdSRJrj34qWy3yQ4YSQHFKUpulmReKyLYZUL8g8Wq2LRpOJsZp2W1GV9wB8bQ6taX8zMTHOt7ylifIZOk1czRvXVFQAjlDLdKKjPTx0ykOJID7rCPYfedWVItUK3EAt/c0ZoKbnzh2/NvN7VGdH96vb9+PC9x+XdtSSQQewgyMFjWa5nkAHSMscCOM7WmMjGT/RNggaPngrjunq2/wRW/qK15C4xj1b1/p79uUWqpD5CGQopcxEaBkvOTVeUG+X8blS5S+QpvjB7mW9wAbtNoVhKR2lVI/bBCo0vhMn1ehmw79FUENdeELvU4YP5obEVXwEtYOI7vHK+XqZWz0NBPguvMykCtoHsg7To22RzBu6g/HM1XjWAwGs1u5VsfKRG2gFAnWfMXhdQF4d1JG28qfQKQ+dfkv4LEMHQ0UyYyFEO6NE7Aj9c2v86mQyHZymw8qVKVBDmhchCb+nRbMexvV/HJnG+NFeJf/BXWhjYFoyqLrfYpZGCOEfuS7xJGzzyRKR+0EcZTBF3k37dFDEo6NMRm7nya1diwe5hsUo3QN/n0NYcZgjs1HP/5oikZ+gNj7VcaMCkgd1/GHUyr+OrGhp0mHb4Z1ukHnx2VTGp+n4imxoOBDUViazM9evyBv05hamnVi9n5CZAUUE5gH+6RuCNpGHOWNnqLYDyppmk9JoJNMEIj8BJtQpmbQ9PNrQNtc2xv8GSrzXlJtLJWWbOSZ7aGumTdozvYbWK3QtCEv2MMPmyyCLsSCGGtf+EEPyVtlfefWt3wlik48SQZRQBDMN7bq6glLt5ZQxhjJDVoVD6f9rcMI0vuYEKqOBvk9LPLL/olTZm7rvZejFASRxNgyLX0KwDLSKl9papS7+ldaujXx0cVritr+AXHaHAI4D/21BbKdQbetMemDQkExFdM9IRH4OIQpWatIlTdReF3oKAn8LRPhB3jfRbWNpv7H6x6bCuAFY2XAEIfQBc2T77MFYosvHeeYA+D4Koe+Dd+nS/MHcijQtYZELaVLiWriK3xQ/1Qzkq9RkkJS2d9C/HJEbWgMtaBoZ7yNtUxHxLoVJMU1JDabUH7z6xDeCt62DPDF0c5hUI+FnS0QOFGHu7GmQWIkgSvifgzTGp0uMfgO73agNLil5jG3mUJ3QJLdThR0avxqmypF+O9dFp7R0raGZmVt1mFfpqSBeuLo9ffvAyog2YJ6D2hxaRij4IAuQjs69eFpYHjUiT9BaWmzL+VLU4MfnLkDj1HjS+Q90BKRNt96bQJbrIepfgMo/2DVg6iOqMSBc+LuOOrxf00CYBxHLPK7FtV3A/LhOPHM0NIDzwTlj8Mi+MBu2gtnVzI8nGuyE+E2mnI9xI0SVZDL0Fx7e8nUe7QhlvVEiiBL+p5BurJnqReVettAhUJMqXBtFSubTGnsoVfIEifE93MFHZXc76nwHifnPQKDfhsB+Tgwvh3ZxDnVkXqfK6Ffh5SQcuznVXMlCtQr8h0DqsolLca7rp2a1kKyDIwkdwsDwpWMiNF5KDDrlScnBl7fw9zbK2OvJRjso5ut4iT1wZKzle0x55ffJrI2CDJ6E/3+busRBaiIhhWMoaT+giPcjivE3ssnJpblDLuVexjn0hk5Lq4QSPvWQRwZuEvHkKohGFzkonNqvm9YM8B4i9t7gpD8ud0yC9fzLoW1sSUk5T2eRstj51po96LnVKzId9NraDp04SBOgus8Wn9+EMLo3QBA9ruDNoZFE1JxQMuh2qISpewxXSg4KNVcsvWvTcpuftodQmzeGJyXOJa/tHTH2XtCISfv24ExajoVxd4Bdu/YS1SRwfQx5NBka0i94cqKNVlY+L9HIzxFuN3Jw0OsInaWEGbqsF8IYl1DCpx9+U/XlpsKcWWyZOjU3KENvkvWP4rq2F0JnmCTVx6J6vwHCdxfEeDz8XIyad5a7N29IPVT9RvKhWRi6k5LJy0kGtVF5cntoArtCLxgPKdoRAq8jTqtAItqoG3GaQbDgfhJhag/G+1bkDcP8fNrnF6N+5g2eurLFb4rPQBibeA0t58u8+HhoGvezyWyvO4rjGR1ifQDcbkikeMchB4IkGqtOYOHBabEPxCKRW7iM9spt9+hEuHzc37hywD68z3v92ww7REmDKOF/AvJ41bYQvuNdzVkAWpsHar1sR8Y0ZZpq1GQgeWzoZqj7dSW0R8ykxBGUNofAX9fmMyL2DNjzj2R8exLMit3Ii93jGkWtWQbBHkDLEzqEej8uT49nlr2geezCxoxhD4eeR73RFNVlCunrhsz1vnA6GpEzJerdpI2uiPM2eO7srDEXliJmXU+JlXZiidRY3805iTS03YCH/hmLefM5RntpmrSrtxB0kBRIcay/ds2hoVO/USKIEv43kOJjqJwHZ5sWnVABQi2sm/A9ghpVoClUeVG51p9XcxOl05UQQJ0lubMsiN8C3X8pT251u5PrfhzQAr6Es3jEmHbK2McRmq5PCic6kIaY2TSkxk3hlvbIHylj6rihbTHRioVi7cWWvPN5v+UfpJMyCsL6pLDc68XoWrDVWpDCDfR51eDt7xG/ATQovf/bnIBWIyvIN7O0l0OaqnaXKF8OCpij61S4rtnm6kvFg5ah+334MFWSdK9Au3HaURGAhL7Z130+c1EiiBI+9UDhj4jwIV09DSFcG4AbRMUfMfPRXJeYiqv/Jxleqg2FpoyORR3+CM7/ze1mCvyViyfzZE6lW1DYps0pbOg9hP0yRLlJjPk//P7MBa5dk7qUPttTXIMh884+U9Dd6sf3hgAfAhI4FibKF6OVg19jaycx8SRJyWqyfA3Xtd7rxlQsb30Nf1/GO47eppY6mOQopGK0eOZ58kwTXrDQJHmGNNdM1X08KGbOYaU4n1ptRs4yDYlDOGMOkLQ8rWl1bR7Z0K5Tkr1pYk1AbP1EiSBK+PTjAkcNt4IJAlLQQ2tULd1pujvVwRO5ruV29arrIHBGvgqNIunMEUMjUcXeTTF7MaX5F+m0dxBPXfuBPDlwE5gKp4E8rvbqEyeLlXckZS8ByVzlhm+L7CUr5SkI8BiEcRSE0HhG3D6wluUw8Vm3K3jUwkRR+19HORK36PiF5XBzG/goHEkw/Qln++suWW7B3Y8Se+Hd46H27AYymGkrZRa0nAdBOmPCBleyPs326lt/7cKYsuKfnIpNtkm6UDhc8FZHmCILtGEURHUrtbfoLnb9RokgSvjUA4IgXkPiF7rQrNudRJcIzMh9mQwfwJNaDi2DAAU+Q7DswVGGkEOstRlRjygfIsY+FonJ9+WxIXtBbAWCdRnFvJvhD2+gMmNQcytqBm2Nv6Nshn4K9xckwuch0CjMkw/leYQkfDCe+TOevwYyOs2tfAWEa1L+E0LXfd9Zz78bNX+lb2L1egnSSJFJ+Vb4bMT1aROB+aTrQHROvAIdgjgOlqdGdK2uru0iXl3LBZyK7EVpezne/66OrbDt9kYa3npa50pb/UWJIEr4nwHXt17kp6SWfG8PnpSYFm1omRPe6oIKFcTrFAiZ1q8OTgmHNgGhKzNROlZ8+4T40RsQ4hPQKlYqAcHzPRBYJ6I+e+PhFvVM5ln25Goup81R26cpU/4hrRyyO6hiWzZyHsyGy3kAV1pPdJq5AwT3ZbxpnA7YCp3cIrUgtFrP2mfSako0x2+jTORFU8an4/YgjZuSWSeU1DjGu1L7mq4dsDrB+y97kye1ns1JfyzC3NeY1pM/zmCprkwqoYTPAmRe9USYFM2iin0BaNegG8CkUMPF182l+SFoBzBDMq/z+NUfuUVrjHwJ5sq35Ymhg6TD/ydCS5n6xDZ+Y/wajtA+bHkmVICkF6EDINAHsB/bRWt5mVczBebK6dwy4HBdCeqj5mED45IZE2FpAA0diip7VzcYS6ENrsGWgXlwJlRS/oA45A2n3pAoEUQJnylIY82FqLvPKzR2QIUOtfU9uPMhVP6v4hjq1AsVWJ0HIfRvWPQvWLILDPOLFKV3aGViaSoa3z4WkSFc2zpfV7hOkf2orCHxiobpltyvqdmLFrU8T1tC/MuGDIXrVjAYdkPYOobiCwh3lBN4bVDU9wmttj49AJXmKbzvl4hHWW7vjLYxwMRZbKorduE9l6z3epq9oUQQJXymYJviD0E9PyB3XQndOAZGwiKOpPfm/VYv0xmQYISfwo7/hqAWd4KiLRA6HVwvtGb3aSWeWgqB/jcb1j00dLf45XiLby2XGSYDs6SS2A42ZLbEE1vg2eF4PO5GVWoUlBQg/KolsM7HsPRXhHWsbnaDuzoH4wIqNzNzCU0bIOE3lRYztmxy4PeTgCa1hBI+E9AGRGlzS8ONdo2TIdwaE0JtmRR9Kbp/4snAFdZFY3yWqeDpBbUNlRzXhaoXOApOAg+hjwfNmwG0TaGAfzfyMS3PmfrWL4ZOuu1zxPrxP5hK/lruCFGNdybN+0cbWuaGThscpUbKEj47WDWsDMJak10tujYHopW+T8dkk4MCJLCzawfIgau9hVbZdrrCrpXbaK08BRJZ5RoTQSZ5R1KsrJVXZa29m9rtZSCnxWoi5MGRBm+rc0rcNaA9H8aPnSgd9i+u+zKMuxvvAK0nwlIeuHwyKBFECZ8Z3LFsWTuz/AKqecIJWwWkzdKiTEqmReoTuotcF7Tmxs9QNzw7F7q0HdHjXn3LmV594iiuS4yHr3t0xaZcOEEWWs2WDoJmcCjXtZ4Dg+WmghsJB68aRFGOu7MQ2rjJw1u/Tkm6HJoIjBbXrbIGBPUzWu25UZ+fFEoEUcJnBkfoJr71rb9mm9mbUnQDjhvJNxOj4dDqbhgRtDgEFzmAIFsfQp4FCNKSgga7ujGtwt+uJeeM9W6DZrHGkUcudNcsL6JbTHaDdlVyXcvZ5MtXbVquZCvjvbrED3nacg37E0OhJJVQwmceMCGMNMVfgAkytlt7hWsnoJfYJPaB+t+1wlamseYEr5yuVzMjG53tCvx46948c53B4jdVX2fKDUyHdf4D00WSHPN35QmrdA/X/zpKGkQJJRQAhNWi+vzALQzTieDUWkvnZZODwmP/JUmJ39lG0AVPB2Hyi9nkoDCGfgoyWd6tLcI9ywlaoz0hGwdKBFFCCUUALeJVquCueQ1u4leKro5MTjwYelkHE38dTPBmt94KhY9wrOT1MnBt69tW5P+UgFzYKon6Ll3RasrKfu/u9UmhRBAllFAEhu21tEZuEEuLxYP1327nkhcpuM0g177dAUK5242TCKHEAq3iHS9COnErD5H61psoLT/X5WXw7HJK01yQzM9AEt3tlP8i1qWmhBJKKAi3mMvgzEjK8FtuqbcikObBo0S8FyHgg3Tko2octt2e7zW0/iT0kgdt66AFQ/YgMe9y7bIPQ+eNBiWCKKGEDQi/seZCE5EfQrQM+fallWnbUDV1Zb+23dt4QPT/AY6hTa2Di5zdAAAAAElFTkSuQmCC"/>
          <p:cNvSpPr>
            <a:spLocks noChangeAspect="1" noChangeArrowheads="1"/>
          </p:cNvSpPr>
          <p:nvPr/>
        </p:nvSpPr>
        <p:spPr bwMode="auto">
          <a:xfrm>
            <a:off x="31750" y="283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4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1768038" y="263525"/>
            <a:ext cx="5607922" cy="724238"/>
          </a:xfrm>
          <a:prstGeom prst="roundRect">
            <a:avLst>
              <a:gd name="adj" fmla="val 2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 (W1)" charset="0"/>
              <a:buNone/>
            </a:pPr>
            <a:r>
              <a:rPr lang="de-CH" altLang="en-US" sz="4400" b="1" dirty="0" smtClean="0">
                <a:solidFill>
                  <a:srgbClr val="17458F"/>
                </a:solidFill>
                <a:latin typeface="Arial (W1)" charset="0"/>
              </a:rPr>
              <a:t>polioeradication.org</a:t>
            </a:r>
            <a:endParaRPr lang="de-CH" altLang="en-US" sz="4400" b="1" dirty="0">
              <a:solidFill>
                <a:srgbClr val="17458F"/>
              </a:solidFill>
              <a:latin typeface="Arial (W1)" charset="0"/>
            </a:endParaRPr>
          </a:p>
        </p:txBody>
      </p:sp>
      <p:pic>
        <p:nvPicPr>
          <p:cNvPr id="38915" name="Picture 3" descr="polio_booth_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324" y="1251812"/>
            <a:ext cx="6617353" cy="49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1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0798" y="2394932"/>
            <a:ext cx="4973637" cy="13957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POLIOPLUS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10343" y="1125027"/>
            <a:ext cx="2192215" cy="114300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5400" b="1" dirty="0" smtClean="0">
                <a:solidFill>
                  <a:srgbClr val="005DAA"/>
                </a:solidFill>
                <a:latin typeface="Arial Narrow Bold" panose="020B0706020202030204" pitchFamily="34" charset="0"/>
              </a:rPr>
              <a:t>Polio</a:t>
            </a:r>
            <a:endParaRPr lang="en-US" altLang="en-US" sz="5400" b="1" dirty="0" smtClean="0">
              <a:solidFill>
                <a:srgbClr val="005DAA"/>
              </a:solidFill>
              <a:latin typeface="Arial Narrow Bold" panose="020B0706020202030204" pitchFamily="34" charset="0"/>
            </a:endParaRPr>
          </a:p>
        </p:txBody>
      </p:sp>
      <p:pic>
        <p:nvPicPr>
          <p:cNvPr id="3" name="Picture 5" descr="ISA PHOTOS 04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66" y="35715"/>
            <a:ext cx="2860430" cy="2860675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5808" y="2999018"/>
            <a:ext cx="2860429" cy="400110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 smtClean="0">
                <a:solidFill>
                  <a:srgbClr val="585858"/>
                </a:solidFill>
              </a:rPr>
              <a:t>Paralisis de </a:t>
            </a:r>
            <a:r>
              <a:rPr lang="en-GB" altLang="en-US" sz="2000" b="1" dirty="0" err="1" smtClean="0">
                <a:solidFill>
                  <a:srgbClr val="585858"/>
                </a:solidFill>
              </a:rPr>
              <a:t>por</a:t>
            </a:r>
            <a:r>
              <a:rPr lang="en-GB" altLang="en-US" sz="2000" b="1" dirty="0" smtClean="0">
                <a:solidFill>
                  <a:srgbClr val="585858"/>
                </a:solidFill>
              </a:rPr>
              <a:t> </a:t>
            </a:r>
            <a:r>
              <a:rPr lang="en-GB" altLang="en-US" sz="2000" b="1" dirty="0" err="1" smtClean="0">
                <a:solidFill>
                  <a:srgbClr val="585858"/>
                </a:solidFill>
              </a:rPr>
              <a:t>vida</a:t>
            </a:r>
            <a:endParaRPr lang="en-US" altLang="en-US" sz="2000" b="1" dirty="0">
              <a:solidFill>
                <a:srgbClr val="585858"/>
              </a:solidFill>
            </a:endParaRPr>
          </a:p>
        </p:txBody>
      </p:sp>
      <p:pic>
        <p:nvPicPr>
          <p:cNvPr id="5" name="Picture 11" descr="5Mohcrawli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106" y="35715"/>
            <a:ext cx="3190142" cy="2967038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719074" y="3092390"/>
            <a:ext cx="3424925" cy="707886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 err="1" smtClean="0">
                <a:solidFill>
                  <a:srgbClr val="585858"/>
                </a:solidFill>
              </a:rPr>
              <a:t>Primordialmente</a:t>
            </a:r>
            <a:r>
              <a:rPr lang="en-GB" altLang="en-US" sz="2000" b="1" dirty="0" smtClean="0">
                <a:solidFill>
                  <a:srgbClr val="585858"/>
                </a:solidFill>
              </a:rPr>
              <a:t>  </a:t>
            </a:r>
            <a:r>
              <a:rPr lang="en-GB" altLang="en-US" sz="2000" b="1" dirty="0" err="1" smtClean="0">
                <a:solidFill>
                  <a:srgbClr val="585858"/>
                </a:solidFill>
              </a:rPr>
              <a:t>afecta</a:t>
            </a:r>
            <a:r>
              <a:rPr lang="en-GB" altLang="en-US" sz="2000" b="1" dirty="0" smtClean="0">
                <a:solidFill>
                  <a:srgbClr val="585858"/>
                </a:solidFill>
              </a:rPr>
              <a:t>  a los </a:t>
            </a:r>
            <a:r>
              <a:rPr lang="en-GB" altLang="en-US" sz="2000" b="1" dirty="0" err="1" smtClean="0">
                <a:solidFill>
                  <a:srgbClr val="585858"/>
                </a:solidFill>
              </a:rPr>
              <a:t>infantes</a:t>
            </a:r>
            <a:endParaRPr lang="en-US" altLang="en-US" sz="2000" b="1" dirty="0">
              <a:solidFill>
                <a:srgbClr val="585858"/>
              </a:solidFill>
            </a:endParaRPr>
          </a:p>
        </p:txBody>
      </p:sp>
      <p:pic>
        <p:nvPicPr>
          <p:cNvPr id="7" name="Picture 10" descr="DSCN27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796" y="3617924"/>
            <a:ext cx="3313894" cy="2373694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900235" y="6098923"/>
            <a:ext cx="3485015" cy="707886"/>
          </a:xfrm>
          <a:prstGeom prst="rect">
            <a:avLst/>
          </a:prstGeom>
          <a:noFill/>
          <a:ln w="38100">
            <a:solidFill>
              <a:srgbClr val="1745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 smtClean="0">
                <a:solidFill>
                  <a:srgbClr val="585858"/>
                </a:solidFill>
              </a:rPr>
              <a:t>Prevenible  con el </a:t>
            </a:r>
            <a:r>
              <a:rPr lang="en-GB" altLang="en-US" sz="2000" b="1" dirty="0" err="1" smtClean="0">
                <a:solidFill>
                  <a:srgbClr val="585858"/>
                </a:solidFill>
              </a:rPr>
              <a:t>uso</a:t>
            </a:r>
            <a:r>
              <a:rPr lang="en-GB" altLang="en-US" sz="2000" b="1" dirty="0" smtClean="0">
                <a:solidFill>
                  <a:srgbClr val="585858"/>
                </a:solidFill>
              </a:rPr>
              <a:t> </a:t>
            </a:r>
            <a:r>
              <a:rPr lang="en-GB" altLang="en-US" sz="2000" b="1" dirty="0" err="1" smtClean="0">
                <a:solidFill>
                  <a:srgbClr val="585858"/>
                </a:solidFill>
              </a:rPr>
              <a:t>vacunas</a:t>
            </a:r>
            <a:endParaRPr lang="en-US" altLang="en-US" sz="2000" b="1" dirty="0">
              <a:solidFill>
                <a:srgbClr val="585858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16900" y="6019803"/>
            <a:ext cx="71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2018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BA Iron lungs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74" y="8627"/>
            <a:ext cx="9206909" cy="690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0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PI1-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619"/>
            <a:ext cx="9206909" cy="68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9978" y="1593189"/>
            <a:ext cx="8241323" cy="4278313"/>
            <a:chOff x="0" y="1076"/>
            <a:chExt cx="2454" cy="1291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0" y="1233"/>
              <a:ext cx="8" cy="6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92" y="1285"/>
              <a:ext cx="13" cy="18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0 h 47"/>
                <a:gd name="T4" fmla="*/ 0 w 31"/>
                <a:gd name="T5" fmla="*/ 0 h 47"/>
                <a:gd name="T6" fmla="*/ 0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7"/>
                <a:gd name="T17" fmla="*/ 31 w 3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7">
                  <a:moveTo>
                    <a:pt x="0" y="15"/>
                  </a:moveTo>
                  <a:lnTo>
                    <a:pt x="15" y="46"/>
                  </a:lnTo>
                  <a:lnTo>
                    <a:pt x="30" y="46"/>
                  </a:lnTo>
                  <a:lnTo>
                    <a:pt x="3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92" y="1315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16" y="0"/>
                  </a:moveTo>
                  <a:lnTo>
                    <a:pt x="0" y="16"/>
                  </a:lnTo>
                  <a:lnTo>
                    <a:pt x="16" y="3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92" y="1331"/>
              <a:ext cx="8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16" y="0"/>
                  </a:lnTo>
                  <a:lnTo>
                    <a:pt x="16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71" y="1947"/>
              <a:ext cx="95" cy="107"/>
            </a:xfrm>
            <a:custGeom>
              <a:avLst/>
              <a:gdLst>
                <a:gd name="T0" fmla="*/ 0 w 224"/>
                <a:gd name="T1" fmla="*/ 0 h 279"/>
                <a:gd name="T2" fmla="*/ 0 w 224"/>
                <a:gd name="T3" fmla="*/ 0 h 279"/>
                <a:gd name="T4" fmla="*/ 0 w 224"/>
                <a:gd name="T5" fmla="*/ 0 h 279"/>
                <a:gd name="T6" fmla="*/ 0 w 224"/>
                <a:gd name="T7" fmla="*/ 0 h 279"/>
                <a:gd name="T8" fmla="*/ 0 w 224"/>
                <a:gd name="T9" fmla="*/ 0 h 279"/>
                <a:gd name="T10" fmla="*/ 0 w 224"/>
                <a:gd name="T11" fmla="*/ 0 h 279"/>
                <a:gd name="T12" fmla="*/ 0 w 224"/>
                <a:gd name="T13" fmla="*/ 0 h 279"/>
                <a:gd name="T14" fmla="*/ 0 w 224"/>
                <a:gd name="T15" fmla="*/ 0 h 279"/>
                <a:gd name="T16" fmla="*/ 0 w 224"/>
                <a:gd name="T17" fmla="*/ 0 h 279"/>
                <a:gd name="T18" fmla="*/ 0 w 224"/>
                <a:gd name="T19" fmla="*/ 0 h 279"/>
                <a:gd name="T20" fmla="*/ 0 w 224"/>
                <a:gd name="T21" fmla="*/ 0 h 279"/>
                <a:gd name="T22" fmla="*/ 0 w 224"/>
                <a:gd name="T23" fmla="*/ 0 h 279"/>
                <a:gd name="T24" fmla="*/ 0 w 224"/>
                <a:gd name="T25" fmla="*/ 0 h 279"/>
                <a:gd name="T26" fmla="*/ 0 w 224"/>
                <a:gd name="T27" fmla="*/ 0 h 279"/>
                <a:gd name="T28" fmla="*/ 0 w 224"/>
                <a:gd name="T29" fmla="*/ 0 h 279"/>
                <a:gd name="T30" fmla="*/ 0 w 224"/>
                <a:gd name="T31" fmla="*/ 0 h 279"/>
                <a:gd name="T32" fmla="*/ 0 w 224"/>
                <a:gd name="T33" fmla="*/ 0 h 279"/>
                <a:gd name="T34" fmla="*/ 0 w 224"/>
                <a:gd name="T35" fmla="*/ 0 h 279"/>
                <a:gd name="T36" fmla="*/ 0 w 224"/>
                <a:gd name="T37" fmla="*/ 0 h 279"/>
                <a:gd name="T38" fmla="*/ 0 w 224"/>
                <a:gd name="T39" fmla="*/ 0 h 279"/>
                <a:gd name="T40" fmla="*/ 0 w 224"/>
                <a:gd name="T41" fmla="*/ 0 h 279"/>
                <a:gd name="T42" fmla="*/ 0 w 224"/>
                <a:gd name="T43" fmla="*/ 0 h 279"/>
                <a:gd name="T44" fmla="*/ 0 w 224"/>
                <a:gd name="T45" fmla="*/ 0 h 279"/>
                <a:gd name="T46" fmla="*/ 0 w 224"/>
                <a:gd name="T47" fmla="*/ 0 h 279"/>
                <a:gd name="T48" fmla="*/ 0 w 224"/>
                <a:gd name="T49" fmla="*/ 0 h 279"/>
                <a:gd name="T50" fmla="*/ 0 w 224"/>
                <a:gd name="T51" fmla="*/ 0 h 279"/>
                <a:gd name="T52" fmla="*/ 0 w 224"/>
                <a:gd name="T53" fmla="*/ 0 h 279"/>
                <a:gd name="T54" fmla="*/ 0 w 224"/>
                <a:gd name="T55" fmla="*/ 0 h 279"/>
                <a:gd name="T56" fmla="*/ 0 w 224"/>
                <a:gd name="T57" fmla="*/ 0 h 279"/>
                <a:gd name="T58" fmla="*/ 0 w 224"/>
                <a:gd name="T59" fmla="*/ 0 h 279"/>
                <a:gd name="T60" fmla="*/ 0 w 224"/>
                <a:gd name="T61" fmla="*/ 0 h 279"/>
                <a:gd name="T62" fmla="*/ 0 w 224"/>
                <a:gd name="T63" fmla="*/ 0 h 279"/>
                <a:gd name="T64" fmla="*/ 0 w 224"/>
                <a:gd name="T65" fmla="*/ 0 h 2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79"/>
                <a:gd name="T101" fmla="*/ 224 w 224"/>
                <a:gd name="T102" fmla="*/ 279 h 2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79">
                  <a:moveTo>
                    <a:pt x="74" y="0"/>
                  </a:moveTo>
                  <a:lnTo>
                    <a:pt x="59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15" y="46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15" y="124"/>
                  </a:lnTo>
                  <a:lnTo>
                    <a:pt x="30" y="124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30" y="201"/>
                  </a:lnTo>
                  <a:lnTo>
                    <a:pt x="59" y="263"/>
                  </a:lnTo>
                  <a:lnTo>
                    <a:pt x="59" y="278"/>
                  </a:lnTo>
                  <a:lnTo>
                    <a:pt x="74" y="232"/>
                  </a:lnTo>
                  <a:lnTo>
                    <a:pt x="89" y="247"/>
                  </a:lnTo>
                  <a:lnTo>
                    <a:pt x="104" y="247"/>
                  </a:lnTo>
                  <a:lnTo>
                    <a:pt x="104" y="263"/>
                  </a:lnTo>
                  <a:lnTo>
                    <a:pt x="134" y="247"/>
                  </a:lnTo>
                  <a:lnTo>
                    <a:pt x="149" y="201"/>
                  </a:lnTo>
                  <a:lnTo>
                    <a:pt x="208" y="185"/>
                  </a:lnTo>
                  <a:lnTo>
                    <a:pt x="223" y="201"/>
                  </a:lnTo>
                  <a:lnTo>
                    <a:pt x="223" y="154"/>
                  </a:lnTo>
                  <a:lnTo>
                    <a:pt x="193" y="124"/>
                  </a:lnTo>
                  <a:lnTo>
                    <a:pt x="178" y="124"/>
                  </a:lnTo>
                  <a:lnTo>
                    <a:pt x="149" y="77"/>
                  </a:lnTo>
                  <a:lnTo>
                    <a:pt x="119" y="46"/>
                  </a:lnTo>
                  <a:lnTo>
                    <a:pt x="104" y="46"/>
                  </a:lnTo>
                  <a:lnTo>
                    <a:pt x="74" y="31"/>
                  </a:lnTo>
                  <a:lnTo>
                    <a:pt x="7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75" y="1872"/>
              <a:ext cx="108" cy="140"/>
            </a:xfrm>
            <a:custGeom>
              <a:avLst/>
              <a:gdLst>
                <a:gd name="T0" fmla="*/ 0 w 253"/>
                <a:gd name="T1" fmla="*/ 0 h 370"/>
                <a:gd name="T2" fmla="*/ 0 w 253"/>
                <a:gd name="T3" fmla="*/ 0 h 370"/>
                <a:gd name="T4" fmla="*/ 0 w 253"/>
                <a:gd name="T5" fmla="*/ 0 h 370"/>
                <a:gd name="T6" fmla="*/ 0 w 253"/>
                <a:gd name="T7" fmla="*/ 0 h 370"/>
                <a:gd name="T8" fmla="*/ 0 w 253"/>
                <a:gd name="T9" fmla="*/ 0 h 370"/>
                <a:gd name="T10" fmla="*/ 0 w 253"/>
                <a:gd name="T11" fmla="*/ 0 h 370"/>
                <a:gd name="T12" fmla="*/ 0 w 253"/>
                <a:gd name="T13" fmla="*/ 0 h 370"/>
                <a:gd name="T14" fmla="*/ 0 w 253"/>
                <a:gd name="T15" fmla="*/ 0 h 370"/>
                <a:gd name="T16" fmla="*/ 0 w 253"/>
                <a:gd name="T17" fmla="*/ 0 h 370"/>
                <a:gd name="T18" fmla="*/ 0 w 253"/>
                <a:gd name="T19" fmla="*/ 0 h 370"/>
                <a:gd name="T20" fmla="*/ 0 w 253"/>
                <a:gd name="T21" fmla="*/ 0 h 370"/>
                <a:gd name="T22" fmla="*/ 0 w 253"/>
                <a:gd name="T23" fmla="*/ 0 h 370"/>
                <a:gd name="T24" fmla="*/ 0 w 253"/>
                <a:gd name="T25" fmla="*/ 0 h 370"/>
                <a:gd name="T26" fmla="*/ 0 w 253"/>
                <a:gd name="T27" fmla="*/ 0 h 370"/>
                <a:gd name="T28" fmla="*/ 0 w 253"/>
                <a:gd name="T29" fmla="*/ 0 h 370"/>
                <a:gd name="T30" fmla="*/ 0 w 253"/>
                <a:gd name="T31" fmla="*/ 0 h 370"/>
                <a:gd name="T32" fmla="*/ 0 w 253"/>
                <a:gd name="T33" fmla="*/ 0 h 370"/>
                <a:gd name="T34" fmla="*/ 0 w 253"/>
                <a:gd name="T35" fmla="*/ 0 h 370"/>
                <a:gd name="T36" fmla="*/ 0 w 253"/>
                <a:gd name="T37" fmla="*/ 0 h 370"/>
                <a:gd name="T38" fmla="*/ 0 w 253"/>
                <a:gd name="T39" fmla="*/ 0 h 370"/>
                <a:gd name="T40" fmla="*/ 0 w 253"/>
                <a:gd name="T41" fmla="*/ 0 h 370"/>
                <a:gd name="T42" fmla="*/ 0 w 253"/>
                <a:gd name="T43" fmla="*/ 0 h 370"/>
                <a:gd name="T44" fmla="*/ 0 w 253"/>
                <a:gd name="T45" fmla="*/ 0 h 370"/>
                <a:gd name="T46" fmla="*/ 0 w 253"/>
                <a:gd name="T47" fmla="*/ 0 h 370"/>
                <a:gd name="T48" fmla="*/ 0 w 253"/>
                <a:gd name="T49" fmla="*/ 0 h 370"/>
                <a:gd name="T50" fmla="*/ 0 w 253"/>
                <a:gd name="T51" fmla="*/ 0 h 370"/>
                <a:gd name="T52" fmla="*/ 0 w 253"/>
                <a:gd name="T53" fmla="*/ 0 h 370"/>
                <a:gd name="T54" fmla="*/ 0 w 253"/>
                <a:gd name="T55" fmla="*/ 0 h 370"/>
                <a:gd name="T56" fmla="*/ 0 w 253"/>
                <a:gd name="T57" fmla="*/ 0 h 370"/>
                <a:gd name="T58" fmla="*/ 0 w 253"/>
                <a:gd name="T59" fmla="*/ 0 h 370"/>
                <a:gd name="T60" fmla="*/ 0 w 253"/>
                <a:gd name="T61" fmla="*/ 0 h 370"/>
                <a:gd name="T62" fmla="*/ 0 w 253"/>
                <a:gd name="T63" fmla="*/ 0 h 370"/>
                <a:gd name="T64" fmla="*/ 0 w 253"/>
                <a:gd name="T65" fmla="*/ 0 h 370"/>
                <a:gd name="T66" fmla="*/ 0 w 253"/>
                <a:gd name="T67" fmla="*/ 0 h 370"/>
                <a:gd name="T68" fmla="*/ 0 w 253"/>
                <a:gd name="T69" fmla="*/ 0 h 370"/>
                <a:gd name="T70" fmla="*/ 0 w 253"/>
                <a:gd name="T71" fmla="*/ 0 h 370"/>
                <a:gd name="T72" fmla="*/ 0 w 253"/>
                <a:gd name="T73" fmla="*/ 0 h 370"/>
                <a:gd name="T74" fmla="*/ 0 w 253"/>
                <a:gd name="T75" fmla="*/ 0 h 370"/>
                <a:gd name="T76" fmla="*/ 0 w 253"/>
                <a:gd name="T77" fmla="*/ 0 h 370"/>
                <a:gd name="T78" fmla="*/ 0 w 253"/>
                <a:gd name="T79" fmla="*/ 0 h 370"/>
                <a:gd name="T80" fmla="*/ 0 w 253"/>
                <a:gd name="T81" fmla="*/ 0 h 370"/>
                <a:gd name="T82" fmla="*/ 0 w 253"/>
                <a:gd name="T83" fmla="*/ 0 h 370"/>
                <a:gd name="T84" fmla="*/ 0 w 253"/>
                <a:gd name="T85" fmla="*/ 0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3"/>
                <a:gd name="T130" fmla="*/ 0 h 370"/>
                <a:gd name="T131" fmla="*/ 253 w 253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3" h="370">
                  <a:moveTo>
                    <a:pt x="119" y="0"/>
                  </a:moveTo>
                  <a:lnTo>
                    <a:pt x="133" y="15"/>
                  </a:lnTo>
                  <a:lnTo>
                    <a:pt x="119" y="31"/>
                  </a:lnTo>
                  <a:lnTo>
                    <a:pt x="59" y="77"/>
                  </a:lnTo>
                  <a:lnTo>
                    <a:pt x="44" y="92"/>
                  </a:lnTo>
                  <a:lnTo>
                    <a:pt x="30" y="77"/>
                  </a:lnTo>
                  <a:lnTo>
                    <a:pt x="15" y="92"/>
                  </a:lnTo>
                  <a:lnTo>
                    <a:pt x="15" y="62"/>
                  </a:lnTo>
                  <a:lnTo>
                    <a:pt x="0" y="77"/>
                  </a:lnTo>
                  <a:lnTo>
                    <a:pt x="15" y="123"/>
                  </a:lnTo>
                  <a:lnTo>
                    <a:pt x="30" y="138"/>
                  </a:lnTo>
                  <a:lnTo>
                    <a:pt x="59" y="200"/>
                  </a:lnTo>
                  <a:lnTo>
                    <a:pt x="104" y="277"/>
                  </a:lnTo>
                  <a:lnTo>
                    <a:pt x="148" y="338"/>
                  </a:lnTo>
                  <a:lnTo>
                    <a:pt x="178" y="338"/>
                  </a:lnTo>
                  <a:lnTo>
                    <a:pt x="193" y="354"/>
                  </a:lnTo>
                  <a:lnTo>
                    <a:pt x="193" y="369"/>
                  </a:lnTo>
                  <a:lnTo>
                    <a:pt x="208" y="369"/>
                  </a:lnTo>
                  <a:lnTo>
                    <a:pt x="222" y="354"/>
                  </a:lnTo>
                  <a:lnTo>
                    <a:pt x="237" y="354"/>
                  </a:lnTo>
                  <a:lnTo>
                    <a:pt x="237" y="338"/>
                  </a:lnTo>
                  <a:lnTo>
                    <a:pt x="252" y="338"/>
                  </a:lnTo>
                  <a:lnTo>
                    <a:pt x="237" y="338"/>
                  </a:lnTo>
                  <a:lnTo>
                    <a:pt x="237" y="323"/>
                  </a:lnTo>
                  <a:lnTo>
                    <a:pt x="237" y="308"/>
                  </a:lnTo>
                  <a:lnTo>
                    <a:pt x="237" y="292"/>
                  </a:lnTo>
                  <a:lnTo>
                    <a:pt x="237" y="277"/>
                  </a:lnTo>
                  <a:lnTo>
                    <a:pt x="237" y="246"/>
                  </a:lnTo>
                  <a:lnTo>
                    <a:pt x="222" y="215"/>
                  </a:lnTo>
                  <a:lnTo>
                    <a:pt x="193" y="215"/>
                  </a:lnTo>
                  <a:lnTo>
                    <a:pt x="193" y="200"/>
                  </a:lnTo>
                  <a:lnTo>
                    <a:pt x="178" y="200"/>
                  </a:lnTo>
                  <a:lnTo>
                    <a:pt x="148" y="169"/>
                  </a:lnTo>
                  <a:lnTo>
                    <a:pt x="148" y="138"/>
                  </a:lnTo>
                  <a:lnTo>
                    <a:pt x="163" y="108"/>
                  </a:lnTo>
                  <a:lnTo>
                    <a:pt x="193" y="77"/>
                  </a:lnTo>
                  <a:lnTo>
                    <a:pt x="222" y="77"/>
                  </a:lnTo>
                  <a:lnTo>
                    <a:pt x="208" y="46"/>
                  </a:lnTo>
                  <a:lnTo>
                    <a:pt x="178" y="31"/>
                  </a:lnTo>
                  <a:lnTo>
                    <a:pt x="163" y="31"/>
                  </a:lnTo>
                  <a:lnTo>
                    <a:pt x="148" y="31"/>
                  </a:lnTo>
                  <a:lnTo>
                    <a:pt x="133" y="0"/>
                  </a:lnTo>
                  <a:lnTo>
                    <a:pt x="119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80" y="1861"/>
              <a:ext cx="52" cy="46"/>
            </a:xfrm>
            <a:custGeom>
              <a:avLst/>
              <a:gdLst>
                <a:gd name="T0" fmla="*/ 0 w 120"/>
                <a:gd name="T1" fmla="*/ 0 h 124"/>
                <a:gd name="T2" fmla="*/ 0 w 120"/>
                <a:gd name="T3" fmla="*/ 0 h 124"/>
                <a:gd name="T4" fmla="*/ 0 w 120"/>
                <a:gd name="T5" fmla="*/ 0 h 124"/>
                <a:gd name="T6" fmla="*/ 0 w 120"/>
                <a:gd name="T7" fmla="*/ 0 h 124"/>
                <a:gd name="T8" fmla="*/ 0 w 120"/>
                <a:gd name="T9" fmla="*/ 0 h 124"/>
                <a:gd name="T10" fmla="*/ 0 w 120"/>
                <a:gd name="T11" fmla="*/ 0 h 124"/>
                <a:gd name="T12" fmla="*/ 0 w 120"/>
                <a:gd name="T13" fmla="*/ 0 h 124"/>
                <a:gd name="T14" fmla="*/ 0 w 120"/>
                <a:gd name="T15" fmla="*/ 0 h 124"/>
                <a:gd name="T16" fmla="*/ 0 w 120"/>
                <a:gd name="T17" fmla="*/ 0 h 124"/>
                <a:gd name="T18" fmla="*/ 0 w 120"/>
                <a:gd name="T19" fmla="*/ 0 h 124"/>
                <a:gd name="T20" fmla="*/ 0 w 120"/>
                <a:gd name="T21" fmla="*/ 0 h 124"/>
                <a:gd name="T22" fmla="*/ 0 w 120"/>
                <a:gd name="T23" fmla="*/ 0 h 124"/>
                <a:gd name="T24" fmla="*/ 0 w 120"/>
                <a:gd name="T25" fmla="*/ 0 h 124"/>
                <a:gd name="T26" fmla="*/ 0 w 120"/>
                <a:gd name="T27" fmla="*/ 0 h 124"/>
                <a:gd name="T28" fmla="*/ 0 w 120"/>
                <a:gd name="T29" fmla="*/ 0 h 124"/>
                <a:gd name="T30" fmla="*/ 0 w 120"/>
                <a:gd name="T31" fmla="*/ 0 h 124"/>
                <a:gd name="T32" fmla="*/ 0 w 120"/>
                <a:gd name="T33" fmla="*/ 0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24"/>
                <a:gd name="T53" fmla="*/ 120 w 120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24">
                  <a:moveTo>
                    <a:pt x="0" y="15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15" y="108"/>
                  </a:lnTo>
                  <a:lnTo>
                    <a:pt x="30" y="123"/>
                  </a:lnTo>
                  <a:lnTo>
                    <a:pt x="45" y="108"/>
                  </a:lnTo>
                  <a:lnTo>
                    <a:pt x="104" y="62"/>
                  </a:lnTo>
                  <a:lnTo>
                    <a:pt x="119" y="46"/>
                  </a:lnTo>
                  <a:lnTo>
                    <a:pt x="104" y="31"/>
                  </a:lnTo>
                  <a:lnTo>
                    <a:pt x="89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05" y="1419"/>
              <a:ext cx="423" cy="245"/>
            </a:xfrm>
            <a:custGeom>
              <a:avLst/>
              <a:gdLst>
                <a:gd name="T0" fmla="*/ 0 w 985"/>
                <a:gd name="T1" fmla="*/ 0 h 647"/>
                <a:gd name="T2" fmla="*/ 0 w 985"/>
                <a:gd name="T3" fmla="*/ 0 h 647"/>
                <a:gd name="T4" fmla="*/ 0 w 985"/>
                <a:gd name="T5" fmla="*/ 0 h 647"/>
                <a:gd name="T6" fmla="*/ 0 w 985"/>
                <a:gd name="T7" fmla="*/ 0 h 647"/>
                <a:gd name="T8" fmla="*/ 0 w 985"/>
                <a:gd name="T9" fmla="*/ 0 h 647"/>
                <a:gd name="T10" fmla="*/ 0 w 985"/>
                <a:gd name="T11" fmla="*/ 0 h 647"/>
                <a:gd name="T12" fmla="*/ 0 w 985"/>
                <a:gd name="T13" fmla="*/ 0 h 647"/>
                <a:gd name="T14" fmla="*/ 0 w 985"/>
                <a:gd name="T15" fmla="*/ 0 h 647"/>
                <a:gd name="T16" fmla="*/ 0 w 985"/>
                <a:gd name="T17" fmla="*/ 0 h 647"/>
                <a:gd name="T18" fmla="*/ 0 w 985"/>
                <a:gd name="T19" fmla="*/ 0 h 647"/>
                <a:gd name="T20" fmla="*/ 0 w 985"/>
                <a:gd name="T21" fmla="*/ 0 h 647"/>
                <a:gd name="T22" fmla="*/ 0 w 985"/>
                <a:gd name="T23" fmla="*/ 0 h 647"/>
                <a:gd name="T24" fmla="*/ 0 w 985"/>
                <a:gd name="T25" fmla="*/ 0 h 647"/>
                <a:gd name="T26" fmla="*/ 0 w 985"/>
                <a:gd name="T27" fmla="*/ 0 h 647"/>
                <a:gd name="T28" fmla="*/ 0 w 985"/>
                <a:gd name="T29" fmla="*/ 0 h 647"/>
                <a:gd name="T30" fmla="*/ 0 w 985"/>
                <a:gd name="T31" fmla="*/ 0 h 647"/>
                <a:gd name="T32" fmla="*/ 0 w 985"/>
                <a:gd name="T33" fmla="*/ 0 h 647"/>
                <a:gd name="T34" fmla="*/ 0 w 985"/>
                <a:gd name="T35" fmla="*/ 0 h 647"/>
                <a:gd name="T36" fmla="*/ 0 w 985"/>
                <a:gd name="T37" fmla="*/ 0 h 647"/>
                <a:gd name="T38" fmla="*/ 0 w 985"/>
                <a:gd name="T39" fmla="*/ 0 h 647"/>
                <a:gd name="T40" fmla="*/ 0 w 985"/>
                <a:gd name="T41" fmla="*/ 0 h 647"/>
                <a:gd name="T42" fmla="*/ 0 w 985"/>
                <a:gd name="T43" fmla="*/ 0 h 647"/>
                <a:gd name="T44" fmla="*/ 0 w 985"/>
                <a:gd name="T45" fmla="*/ 0 h 647"/>
                <a:gd name="T46" fmla="*/ 0 w 985"/>
                <a:gd name="T47" fmla="*/ 0 h 647"/>
                <a:gd name="T48" fmla="*/ 0 w 985"/>
                <a:gd name="T49" fmla="*/ 0 h 647"/>
                <a:gd name="T50" fmla="*/ 0 w 985"/>
                <a:gd name="T51" fmla="*/ 0 h 647"/>
                <a:gd name="T52" fmla="*/ 0 w 985"/>
                <a:gd name="T53" fmla="*/ 0 h 647"/>
                <a:gd name="T54" fmla="*/ 0 w 985"/>
                <a:gd name="T55" fmla="*/ 0 h 647"/>
                <a:gd name="T56" fmla="*/ 0 w 985"/>
                <a:gd name="T57" fmla="*/ 0 h 647"/>
                <a:gd name="T58" fmla="*/ 0 w 985"/>
                <a:gd name="T59" fmla="*/ 0 h 647"/>
                <a:gd name="T60" fmla="*/ 0 w 985"/>
                <a:gd name="T61" fmla="*/ 0 h 647"/>
                <a:gd name="T62" fmla="*/ 0 w 985"/>
                <a:gd name="T63" fmla="*/ 0 h 647"/>
                <a:gd name="T64" fmla="*/ 0 w 985"/>
                <a:gd name="T65" fmla="*/ 0 h 647"/>
                <a:gd name="T66" fmla="*/ 0 w 985"/>
                <a:gd name="T67" fmla="*/ 0 h 647"/>
                <a:gd name="T68" fmla="*/ 0 w 985"/>
                <a:gd name="T69" fmla="*/ 0 h 647"/>
                <a:gd name="T70" fmla="*/ 0 w 985"/>
                <a:gd name="T71" fmla="*/ 0 h 647"/>
                <a:gd name="T72" fmla="*/ 0 w 985"/>
                <a:gd name="T73" fmla="*/ 0 h 647"/>
                <a:gd name="T74" fmla="*/ 0 w 985"/>
                <a:gd name="T75" fmla="*/ 0 h 647"/>
                <a:gd name="T76" fmla="*/ 0 w 985"/>
                <a:gd name="T77" fmla="*/ 0 h 647"/>
                <a:gd name="T78" fmla="*/ 0 w 985"/>
                <a:gd name="T79" fmla="*/ 0 h 647"/>
                <a:gd name="T80" fmla="*/ 0 w 985"/>
                <a:gd name="T81" fmla="*/ 0 h 647"/>
                <a:gd name="T82" fmla="*/ 0 w 985"/>
                <a:gd name="T83" fmla="*/ 0 h 647"/>
                <a:gd name="T84" fmla="*/ 0 w 985"/>
                <a:gd name="T85" fmla="*/ 0 h 647"/>
                <a:gd name="T86" fmla="*/ 0 w 985"/>
                <a:gd name="T87" fmla="*/ 0 h 647"/>
                <a:gd name="T88" fmla="*/ 0 w 985"/>
                <a:gd name="T89" fmla="*/ 0 h 647"/>
                <a:gd name="T90" fmla="*/ 0 w 985"/>
                <a:gd name="T91" fmla="*/ 0 h 647"/>
                <a:gd name="T92" fmla="*/ 0 w 985"/>
                <a:gd name="T93" fmla="*/ 0 h 647"/>
                <a:gd name="T94" fmla="*/ 0 w 985"/>
                <a:gd name="T95" fmla="*/ 0 h 647"/>
                <a:gd name="T96" fmla="*/ 0 w 985"/>
                <a:gd name="T97" fmla="*/ 0 h 647"/>
                <a:gd name="T98" fmla="*/ 0 w 985"/>
                <a:gd name="T99" fmla="*/ 0 h 647"/>
                <a:gd name="T100" fmla="*/ 0 w 985"/>
                <a:gd name="T101" fmla="*/ 0 h 647"/>
                <a:gd name="T102" fmla="*/ 0 w 985"/>
                <a:gd name="T103" fmla="*/ 0 h 647"/>
                <a:gd name="T104" fmla="*/ 0 w 985"/>
                <a:gd name="T105" fmla="*/ 0 h 647"/>
                <a:gd name="T106" fmla="*/ 0 w 985"/>
                <a:gd name="T107" fmla="*/ 0 h 647"/>
                <a:gd name="T108" fmla="*/ 0 w 985"/>
                <a:gd name="T109" fmla="*/ 0 h 647"/>
                <a:gd name="T110" fmla="*/ 0 w 985"/>
                <a:gd name="T111" fmla="*/ 0 h 647"/>
                <a:gd name="T112" fmla="*/ 0 w 985"/>
                <a:gd name="T113" fmla="*/ 0 h 6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5"/>
                <a:gd name="T172" fmla="*/ 0 h 647"/>
                <a:gd name="T173" fmla="*/ 985 w 985"/>
                <a:gd name="T174" fmla="*/ 647 h 6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5" h="647">
                  <a:moveTo>
                    <a:pt x="60" y="431"/>
                  </a:moveTo>
                  <a:lnTo>
                    <a:pt x="104" y="446"/>
                  </a:lnTo>
                  <a:lnTo>
                    <a:pt x="179" y="461"/>
                  </a:lnTo>
                  <a:lnTo>
                    <a:pt x="224" y="477"/>
                  </a:lnTo>
                  <a:lnTo>
                    <a:pt x="224" y="461"/>
                  </a:lnTo>
                  <a:lnTo>
                    <a:pt x="253" y="461"/>
                  </a:lnTo>
                  <a:lnTo>
                    <a:pt x="283" y="538"/>
                  </a:lnTo>
                  <a:lnTo>
                    <a:pt x="298" y="523"/>
                  </a:lnTo>
                  <a:lnTo>
                    <a:pt x="328" y="523"/>
                  </a:lnTo>
                  <a:lnTo>
                    <a:pt x="343" y="554"/>
                  </a:lnTo>
                  <a:lnTo>
                    <a:pt x="358" y="584"/>
                  </a:lnTo>
                  <a:lnTo>
                    <a:pt x="358" y="615"/>
                  </a:lnTo>
                  <a:lnTo>
                    <a:pt x="388" y="615"/>
                  </a:lnTo>
                  <a:lnTo>
                    <a:pt x="388" y="584"/>
                  </a:lnTo>
                  <a:lnTo>
                    <a:pt x="432" y="569"/>
                  </a:lnTo>
                  <a:lnTo>
                    <a:pt x="432" y="554"/>
                  </a:lnTo>
                  <a:lnTo>
                    <a:pt x="462" y="538"/>
                  </a:lnTo>
                  <a:lnTo>
                    <a:pt x="492" y="554"/>
                  </a:lnTo>
                  <a:lnTo>
                    <a:pt x="507" y="569"/>
                  </a:lnTo>
                  <a:lnTo>
                    <a:pt x="537" y="554"/>
                  </a:lnTo>
                  <a:lnTo>
                    <a:pt x="537" y="569"/>
                  </a:lnTo>
                  <a:lnTo>
                    <a:pt x="537" y="538"/>
                  </a:lnTo>
                  <a:lnTo>
                    <a:pt x="552" y="538"/>
                  </a:lnTo>
                  <a:lnTo>
                    <a:pt x="567" y="538"/>
                  </a:lnTo>
                  <a:lnTo>
                    <a:pt x="611" y="538"/>
                  </a:lnTo>
                  <a:lnTo>
                    <a:pt x="611" y="554"/>
                  </a:lnTo>
                  <a:lnTo>
                    <a:pt x="626" y="538"/>
                  </a:lnTo>
                  <a:lnTo>
                    <a:pt x="656" y="569"/>
                  </a:lnTo>
                  <a:lnTo>
                    <a:pt x="641" y="600"/>
                  </a:lnTo>
                  <a:lnTo>
                    <a:pt x="671" y="646"/>
                  </a:lnTo>
                  <a:lnTo>
                    <a:pt x="686" y="646"/>
                  </a:lnTo>
                  <a:lnTo>
                    <a:pt x="686" y="631"/>
                  </a:lnTo>
                  <a:lnTo>
                    <a:pt x="686" y="600"/>
                  </a:lnTo>
                  <a:lnTo>
                    <a:pt x="671" y="569"/>
                  </a:lnTo>
                  <a:lnTo>
                    <a:pt x="686" y="523"/>
                  </a:lnTo>
                  <a:lnTo>
                    <a:pt x="701" y="508"/>
                  </a:lnTo>
                  <a:lnTo>
                    <a:pt x="716" y="492"/>
                  </a:lnTo>
                  <a:lnTo>
                    <a:pt x="745" y="477"/>
                  </a:lnTo>
                  <a:lnTo>
                    <a:pt x="760" y="461"/>
                  </a:lnTo>
                  <a:lnTo>
                    <a:pt x="775" y="446"/>
                  </a:lnTo>
                  <a:lnTo>
                    <a:pt x="790" y="446"/>
                  </a:lnTo>
                  <a:lnTo>
                    <a:pt x="790" y="415"/>
                  </a:lnTo>
                  <a:lnTo>
                    <a:pt x="790" y="400"/>
                  </a:lnTo>
                  <a:lnTo>
                    <a:pt x="790" y="385"/>
                  </a:lnTo>
                  <a:lnTo>
                    <a:pt x="790" y="354"/>
                  </a:lnTo>
                  <a:lnTo>
                    <a:pt x="790" y="400"/>
                  </a:lnTo>
                  <a:lnTo>
                    <a:pt x="820" y="369"/>
                  </a:lnTo>
                  <a:lnTo>
                    <a:pt x="820" y="354"/>
                  </a:lnTo>
                  <a:lnTo>
                    <a:pt x="820" y="369"/>
                  </a:lnTo>
                  <a:lnTo>
                    <a:pt x="835" y="338"/>
                  </a:lnTo>
                  <a:lnTo>
                    <a:pt x="835" y="323"/>
                  </a:lnTo>
                  <a:lnTo>
                    <a:pt x="850" y="308"/>
                  </a:lnTo>
                  <a:lnTo>
                    <a:pt x="865" y="308"/>
                  </a:lnTo>
                  <a:lnTo>
                    <a:pt x="895" y="292"/>
                  </a:lnTo>
                  <a:lnTo>
                    <a:pt x="909" y="308"/>
                  </a:lnTo>
                  <a:lnTo>
                    <a:pt x="909" y="292"/>
                  </a:lnTo>
                  <a:lnTo>
                    <a:pt x="909" y="261"/>
                  </a:lnTo>
                  <a:lnTo>
                    <a:pt x="939" y="246"/>
                  </a:lnTo>
                  <a:lnTo>
                    <a:pt x="984" y="231"/>
                  </a:lnTo>
                  <a:lnTo>
                    <a:pt x="969" y="200"/>
                  </a:lnTo>
                  <a:lnTo>
                    <a:pt x="969" y="185"/>
                  </a:lnTo>
                  <a:lnTo>
                    <a:pt x="954" y="169"/>
                  </a:lnTo>
                  <a:lnTo>
                    <a:pt x="954" y="185"/>
                  </a:lnTo>
                  <a:lnTo>
                    <a:pt x="939" y="200"/>
                  </a:lnTo>
                  <a:lnTo>
                    <a:pt x="909" y="231"/>
                  </a:lnTo>
                  <a:lnTo>
                    <a:pt x="895" y="215"/>
                  </a:lnTo>
                  <a:lnTo>
                    <a:pt x="880" y="231"/>
                  </a:lnTo>
                  <a:lnTo>
                    <a:pt x="865" y="215"/>
                  </a:lnTo>
                  <a:lnTo>
                    <a:pt x="835" y="231"/>
                  </a:lnTo>
                  <a:lnTo>
                    <a:pt x="805" y="261"/>
                  </a:lnTo>
                  <a:lnTo>
                    <a:pt x="805" y="246"/>
                  </a:lnTo>
                  <a:lnTo>
                    <a:pt x="775" y="246"/>
                  </a:lnTo>
                  <a:lnTo>
                    <a:pt x="775" y="261"/>
                  </a:lnTo>
                  <a:lnTo>
                    <a:pt x="760" y="277"/>
                  </a:lnTo>
                  <a:lnTo>
                    <a:pt x="731" y="292"/>
                  </a:lnTo>
                  <a:lnTo>
                    <a:pt x="701" y="292"/>
                  </a:lnTo>
                  <a:lnTo>
                    <a:pt x="701" y="277"/>
                  </a:lnTo>
                  <a:lnTo>
                    <a:pt x="716" y="246"/>
                  </a:lnTo>
                  <a:lnTo>
                    <a:pt x="716" y="231"/>
                  </a:lnTo>
                  <a:lnTo>
                    <a:pt x="701" y="231"/>
                  </a:lnTo>
                  <a:lnTo>
                    <a:pt x="716" y="200"/>
                  </a:lnTo>
                  <a:lnTo>
                    <a:pt x="716" y="185"/>
                  </a:lnTo>
                  <a:lnTo>
                    <a:pt x="701" y="185"/>
                  </a:lnTo>
                  <a:lnTo>
                    <a:pt x="671" y="200"/>
                  </a:lnTo>
                  <a:lnTo>
                    <a:pt x="656" y="215"/>
                  </a:lnTo>
                  <a:lnTo>
                    <a:pt x="656" y="231"/>
                  </a:lnTo>
                  <a:lnTo>
                    <a:pt x="626" y="277"/>
                  </a:lnTo>
                  <a:lnTo>
                    <a:pt x="626" y="261"/>
                  </a:lnTo>
                  <a:lnTo>
                    <a:pt x="626" y="231"/>
                  </a:lnTo>
                  <a:lnTo>
                    <a:pt x="656" y="200"/>
                  </a:lnTo>
                  <a:lnTo>
                    <a:pt x="641" y="200"/>
                  </a:lnTo>
                  <a:lnTo>
                    <a:pt x="671" y="169"/>
                  </a:lnTo>
                  <a:lnTo>
                    <a:pt x="716" y="169"/>
                  </a:lnTo>
                  <a:lnTo>
                    <a:pt x="716" y="154"/>
                  </a:lnTo>
                  <a:lnTo>
                    <a:pt x="656" y="138"/>
                  </a:lnTo>
                  <a:lnTo>
                    <a:pt x="626" y="138"/>
                  </a:lnTo>
                  <a:lnTo>
                    <a:pt x="581" y="138"/>
                  </a:lnTo>
                  <a:lnTo>
                    <a:pt x="626" y="108"/>
                  </a:lnTo>
                  <a:lnTo>
                    <a:pt x="537" y="77"/>
                  </a:lnTo>
                  <a:lnTo>
                    <a:pt x="507" y="77"/>
                  </a:lnTo>
                  <a:lnTo>
                    <a:pt x="373" y="46"/>
                  </a:lnTo>
                  <a:lnTo>
                    <a:pt x="224" y="31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75" y="15"/>
                  </a:lnTo>
                  <a:lnTo>
                    <a:pt x="60" y="77"/>
                  </a:lnTo>
                  <a:lnTo>
                    <a:pt x="30" y="154"/>
                  </a:lnTo>
                  <a:lnTo>
                    <a:pt x="15" y="215"/>
                  </a:lnTo>
                  <a:lnTo>
                    <a:pt x="0" y="231"/>
                  </a:lnTo>
                  <a:lnTo>
                    <a:pt x="15" y="338"/>
                  </a:lnTo>
                  <a:lnTo>
                    <a:pt x="30" y="385"/>
                  </a:lnTo>
                  <a:lnTo>
                    <a:pt x="60" y="400"/>
                  </a:lnTo>
                  <a:lnTo>
                    <a:pt x="60" y="4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25" y="1111"/>
              <a:ext cx="270" cy="227"/>
            </a:xfrm>
            <a:custGeom>
              <a:avLst/>
              <a:gdLst>
                <a:gd name="T0" fmla="*/ 0 w 627"/>
                <a:gd name="T1" fmla="*/ 0 h 600"/>
                <a:gd name="T2" fmla="*/ 0 w 627"/>
                <a:gd name="T3" fmla="*/ 0 h 600"/>
                <a:gd name="T4" fmla="*/ 0 w 627"/>
                <a:gd name="T5" fmla="*/ 0 h 600"/>
                <a:gd name="T6" fmla="*/ 0 w 627"/>
                <a:gd name="T7" fmla="*/ 0 h 600"/>
                <a:gd name="T8" fmla="*/ 0 w 627"/>
                <a:gd name="T9" fmla="*/ 0 h 600"/>
                <a:gd name="T10" fmla="*/ 0 w 627"/>
                <a:gd name="T11" fmla="*/ 0 h 600"/>
                <a:gd name="T12" fmla="*/ 0 w 627"/>
                <a:gd name="T13" fmla="*/ 0 h 600"/>
                <a:gd name="T14" fmla="*/ 0 w 627"/>
                <a:gd name="T15" fmla="*/ 0 h 600"/>
                <a:gd name="T16" fmla="*/ 0 w 627"/>
                <a:gd name="T17" fmla="*/ 0 h 600"/>
                <a:gd name="T18" fmla="*/ 0 w 627"/>
                <a:gd name="T19" fmla="*/ 0 h 600"/>
                <a:gd name="T20" fmla="*/ 0 w 627"/>
                <a:gd name="T21" fmla="*/ 0 h 600"/>
                <a:gd name="T22" fmla="*/ 0 w 627"/>
                <a:gd name="T23" fmla="*/ 0 h 600"/>
                <a:gd name="T24" fmla="*/ 0 w 627"/>
                <a:gd name="T25" fmla="*/ 0 h 600"/>
                <a:gd name="T26" fmla="*/ 0 w 627"/>
                <a:gd name="T27" fmla="*/ 0 h 600"/>
                <a:gd name="T28" fmla="*/ 0 w 627"/>
                <a:gd name="T29" fmla="*/ 0 h 600"/>
                <a:gd name="T30" fmla="*/ 0 w 627"/>
                <a:gd name="T31" fmla="*/ 0 h 600"/>
                <a:gd name="T32" fmla="*/ 0 w 627"/>
                <a:gd name="T33" fmla="*/ 0 h 600"/>
                <a:gd name="T34" fmla="*/ 0 w 627"/>
                <a:gd name="T35" fmla="*/ 0 h 600"/>
                <a:gd name="T36" fmla="*/ 0 w 627"/>
                <a:gd name="T37" fmla="*/ 0 h 600"/>
                <a:gd name="T38" fmla="*/ 0 w 627"/>
                <a:gd name="T39" fmla="*/ 0 h 600"/>
                <a:gd name="T40" fmla="*/ 0 w 627"/>
                <a:gd name="T41" fmla="*/ 0 h 600"/>
                <a:gd name="T42" fmla="*/ 0 w 627"/>
                <a:gd name="T43" fmla="*/ 0 h 600"/>
                <a:gd name="T44" fmla="*/ 0 w 627"/>
                <a:gd name="T45" fmla="*/ 0 h 600"/>
                <a:gd name="T46" fmla="*/ 0 w 627"/>
                <a:gd name="T47" fmla="*/ 0 h 600"/>
                <a:gd name="T48" fmla="*/ 0 w 627"/>
                <a:gd name="T49" fmla="*/ 0 h 600"/>
                <a:gd name="T50" fmla="*/ 0 w 627"/>
                <a:gd name="T51" fmla="*/ 0 h 600"/>
                <a:gd name="T52" fmla="*/ 0 w 627"/>
                <a:gd name="T53" fmla="*/ 0 h 600"/>
                <a:gd name="T54" fmla="*/ 0 w 627"/>
                <a:gd name="T55" fmla="*/ 0 h 600"/>
                <a:gd name="T56" fmla="*/ 0 w 627"/>
                <a:gd name="T57" fmla="*/ 0 h 600"/>
                <a:gd name="T58" fmla="*/ 0 w 627"/>
                <a:gd name="T59" fmla="*/ 0 h 600"/>
                <a:gd name="T60" fmla="*/ 0 w 627"/>
                <a:gd name="T61" fmla="*/ 0 h 600"/>
                <a:gd name="T62" fmla="*/ 0 w 627"/>
                <a:gd name="T63" fmla="*/ 0 h 600"/>
                <a:gd name="T64" fmla="*/ 0 w 627"/>
                <a:gd name="T65" fmla="*/ 0 h 600"/>
                <a:gd name="T66" fmla="*/ 0 w 627"/>
                <a:gd name="T67" fmla="*/ 0 h 600"/>
                <a:gd name="T68" fmla="*/ 0 w 627"/>
                <a:gd name="T69" fmla="*/ 0 h 600"/>
                <a:gd name="T70" fmla="*/ 0 w 627"/>
                <a:gd name="T71" fmla="*/ 0 h 600"/>
                <a:gd name="T72" fmla="*/ 0 w 627"/>
                <a:gd name="T73" fmla="*/ 0 h 600"/>
                <a:gd name="T74" fmla="*/ 0 w 627"/>
                <a:gd name="T75" fmla="*/ 0 h 600"/>
                <a:gd name="T76" fmla="*/ 0 w 627"/>
                <a:gd name="T77" fmla="*/ 0 h 600"/>
                <a:gd name="T78" fmla="*/ 0 w 627"/>
                <a:gd name="T79" fmla="*/ 0 h 600"/>
                <a:gd name="T80" fmla="*/ 0 w 627"/>
                <a:gd name="T81" fmla="*/ 0 h 600"/>
                <a:gd name="T82" fmla="*/ 0 w 627"/>
                <a:gd name="T83" fmla="*/ 0 h 600"/>
                <a:gd name="T84" fmla="*/ 0 w 627"/>
                <a:gd name="T85" fmla="*/ 0 h 600"/>
                <a:gd name="T86" fmla="*/ 0 w 627"/>
                <a:gd name="T87" fmla="*/ 0 h 600"/>
                <a:gd name="T88" fmla="*/ 0 w 627"/>
                <a:gd name="T89" fmla="*/ 0 h 600"/>
                <a:gd name="T90" fmla="*/ 0 w 627"/>
                <a:gd name="T91" fmla="*/ 0 h 600"/>
                <a:gd name="T92" fmla="*/ 0 w 627"/>
                <a:gd name="T93" fmla="*/ 0 h 6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7"/>
                <a:gd name="T142" fmla="*/ 0 h 600"/>
                <a:gd name="T143" fmla="*/ 627 w 627"/>
                <a:gd name="T144" fmla="*/ 600 h 6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7" h="600">
                  <a:moveTo>
                    <a:pt x="507" y="599"/>
                  </a:moveTo>
                  <a:lnTo>
                    <a:pt x="507" y="584"/>
                  </a:lnTo>
                  <a:lnTo>
                    <a:pt x="492" y="553"/>
                  </a:lnTo>
                  <a:lnTo>
                    <a:pt x="492" y="491"/>
                  </a:lnTo>
                  <a:lnTo>
                    <a:pt x="477" y="461"/>
                  </a:lnTo>
                  <a:lnTo>
                    <a:pt x="447" y="461"/>
                  </a:lnTo>
                  <a:lnTo>
                    <a:pt x="432" y="415"/>
                  </a:lnTo>
                  <a:lnTo>
                    <a:pt x="417" y="415"/>
                  </a:lnTo>
                  <a:lnTo>
                    <a:pt x="417" y="399"/>
                  </a:lnTo>
                  <a:lnTo>
                    <a:pt x="626" y="92"/>
                  </a:lnTo>
                  <a:lnTo>
                    <a:pt x="581" y="61"/>
                  </a:lnTo>
                  <a:lnTo>
                    <a:pt x="537" y="31"/>
                  </a:lnTo>
                  <a:lnTo>
                    <a:pt x="507" y="46"/>
                  </a:lnTo>
                  <a:lnTo>
                    <a:pt x="477" y="46"/>
                  </a:lnTo>
                  <a:lnTo>
                    <a:pt x="447" y="46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88" y="92"/>
                  </a:lnTo>
                  <a:lnTo>
                    <a:pt x="358" y="108"/>
                  </a:lnTo>
                  <a:lnTo>
                    <a:pt x="343" y="108"/>
                  </a:lnTo>
                  <a:lnTo>
                    <a:pt x="313" y="61"/>
                  </a:lnTo>
                  <a:lnTo>
                    <a:pt x="253" y="77"/>
                  </a:lnTo>
                  <a:lnTo>
                    <a:pt x="283" y="108"/>
                  </a:lnTo>
                  <a:lnTo>
                    <a:pt x="313" y="138"/>
                  </a:lnTo>
                  <a:lnTo>
                    <a:pt x="268" y="169"/>
                  </a:lnTo>
                  <a:lnTo>
                    <a:pt x="209" y="138"/>
                  </a:lnTo>
                  <a:lnTo>
                    <a:pt x="134" y="154"/>
                  </a:lnTo>
                  <a:lnTo>
                    <a:pt x="134" y="215"/>
                  </a:lnTo>
                  <a:lnTo>
                    <a:pt x="164" y="246"/>
                  </a:lnTo>
                  <a:lnTo>
                    <a:pt x="119" y="261"/>
                  </a:lnTo>
                  <a:lnTo>
                    <a:pt x="75" y="276"/>
                  </a:lnTo>
                  <a:lnTo>
                    <a:pt x="0" y="323"/>
                  </a:lnTo>
                  <a:lnTo>
                    <a:pt x="45" y="323"/>
                  </a:lnTo>
                  <a:lnTo>
                    <a:pt x="119" y="323"/>
                  </a:lnTo>
                  <a:lnTo>
                    <a:pt x="224" y="292"/>
                  </a:lnTo>
                  <a:lnTo>
                    <a:pt x="224" y="261"/>
                  </a:lnTo>
                  <a:lnTo>
                    <a:pt x="328" y="261"/>
                  </a:lnTo>
                  <a:lnTo>
                    <a:pt x="328" y="292"/>
                  </a:lnTo>
                  <a:lnTo>
                    <a:pt x="253" y="292"/>
                  </a:lnTo>
                  <a:lnTo>
                    <a:pt x="253" y="307"/>
                  </a:lnTo>
                  <a:lnTo>
                    <a:pt x="313" y="323"/>
                  </a:lnTo>
                  <a:lnTo>
                    <a:pt x="343" y="323"/>
                  </a:lnTo>
                  <a:lnTo>
                    <a:pt x="388" y="369"/>
                  </a:lnTo>
                  <a:lnTo>
                    <a:pt x="402" y="415"/>
                  </a:lnTo>
                  <a:lnTo>
                    <a:pt x="432" y="461"/>
                  </a:lnTo>
                  <a:lnTo>
                    <a:pt x="462" y="599"/>
                  </a:lnTo>
                  <a:lnTo>
                    <a:pt x="507" y="59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27" y="1221"/>
              <a:ext cx="39" cy="24"/>
            </a:xfrm>
            <a:custGeom>
              <a:avLst/>
              <a:gdLst>
                <a:gd name="T0" fmla="*/ 0 w 90"/>
                <a:gd name="T1" fmla="*/ 0 h 62"/>
                <a:gd name="T2" fmla="*/ 0 w 90"/>
                <a:gd name="T3" fmla="*/ 0 h 62"/>
                <a:gd name="T4" fmla="*/ 0 w 90"/>
                <a:gd name="T5" fmla="*/ 0 h 62"/>
                <a:gd name="T6" fmla="*/ 0 w 90"/>
                <a:gd name="T7" fmla="*/ 0 h 62"/>
                <a:gd name="T8" fmla="*/ 0 w 90"/>
                <a:gd name="T9" fmla="*/ 0 h 62"/>
                <a:gd name="T10" fmla="*/ 0 w 90"/>
                <a:gd name="T11" fmla="*/ 0 h 62"/>
                <a:gd name="T12" fmla="*/ 0 w 90"/>
                <a:gd name="T13" fmla="*/ 0 h 62"/>
                <a:gd name="T14" fmla="*/ 0 w 90"/>
                <a:gd name="T15" fmla="*/ 0 h 62"/>
                <a:gd name="T16" fmla="*/ 0 w 90"/>
                <a:gd name="T17" fmla="*/ 0 h 62"/>
                <a:gd name="T18" fmla="*/ 0 w 90"/>
                <a:gd name="T19" fmla="*/ 0 h 62"/>
                <a:gd name="T20" fmla="*/ 0 w 90"/>
                <a:gd name="T21" fmla="*/ 0 h 62"/>
                <a:gd name="T22" fmla="*/ 0 w 90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62"/>
                <a:gd name="T38" fmla="*/ 90 w 90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62">
                  <a:moveTo>
                    <a:pt x="15" y="0"/>
                  </a:moveTo>
                  <a:lnTo>
                    <a:pt x="89" y="0"/>
                  </a:lnTo>
                  <a:lnTo>
                    <a:pt x="74" y="15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59" y="46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39" y="1268"/>
              <a:ext cx="33" cy="24"/>
            </a:xfrm>
            <a:custGeom>
              <a:avLst/>
              <a:gdLst>
                <a:gd name="T0" fmla="*/ 0 w 77"/>
                <a:gd name="T1" fmla="*/ 0 h 63"/>
                <a:gd name="T2" fmla="*/ 0 w 77"/>
                <a:gd name="T3" fmla="*/ 0 h 63"/>
                <a:gd name="T4" fmla="*/ 0 w 77"/>
                <a:gd name="T5" fmla="*/ 0 h 63"/>
                <a:gd name="T6" fmla="*/ 0 w 77"/>
                <a:gd name="T7" fmla="*/ 0 h 63"/>
                <a:gd name="T8" fmla="*/ 0 w 77"/>
                <a:gd name="T9" fmla="*/ 0 h 63"/>
                <a:gd name="T10" fmla="*/ 0 w 77"/>
                <a:gd name="T11" fmla="*/ 0 h 63"/>
                <a:gd name="T12" fmla="*/ 0 w 77"/>
                <a:gd name="T13" fmla="*/ 0 h 63"/>
                <a:gd name="T14" fmla="*/ 0 w 77"/>
                <a:gd name="T15" fmla="*/ 0 h 63"/>
                <a:gd name="T16" fmla="*/ 0 w 77"/>
                <a:gd name="T17" fmla="*/ 0 h 63"/>
                <a:gd name="T18" fmla="*/ 0 w 77"/>
                <a:gd name="T19" fmla="*/ 0 h 63"/>
                <a:gd name="T20" fmla="*/ 0 w 7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63"/>
                <a:gd name="T35" fmla="*/ 77 w 7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63">
                  <a:moveTo>
                    <a:pt x="30" y="0"/>
                  </a:moveTo>
                  <a:lnTo>
                    <a:pt x="46" y="16"/>
                  </a:lnTo>
                  <a:lnTo>
                    <a:pt x="46" y="31"/>
                  </a:lnTo>
                  <a:lnTo>
                    <a:pt x="61" y="16"/>
                  </a:lnTo>
                  <a:lnTo>
                    <a:pt x="76" y="47"/>
                  </a:lnTo>
                  <a:lnTo>
                    <a:pt x="46" y="47"/>
                  </a:lnTo>
                  <a:lnTo>
                    <a:pt x="30" y="62"/>
                  </a:lnTo>
                  <a:lnTo>
                    <a:pt x="0" y="47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84" y="1395"/>
              <a:ext cx="7" cy="19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0 h 47"/>
                <a:gd name="T6" fmla="*/ 0 w 1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7"/>
                <a:gd name="T14" fmla="*/ 17 w 1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7">
                  <a:moveTo>
                    <a:pt x="0" y="0"/>
                  </a:moveTo>
                  <a:lnTo>
                    <a:pt x="16" y="0"/>
                  </a:lnTo>
                  <a:lnTo>
                    <a:pt x="16" y="4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441" y="1785"/>
              <a:ext cx="27" cy="24"/>
            </a:xfrm>
            <a:custGeom>
              <a:avLst/>
              <a:gdLst>
                <a:gd name="T0" fmla="*/ 0 w 61"/>
                <a:gd name="T1" fmla="*/ 0 h 62"/>
                <a:gd name="T2" fmla="*/ 0 w 61"/>
                <a:gd name="T3" fmla="*/ 0 h 62"/>
                <a:gd name="T4" fmla="*/ 0 w 61"/>
                <a:gd name="T5" fmla="*/ 0 h 62"/>
                <a:gd name="T6" fmla="*/ 0 w 61"/>
                <a:gd name="T7" fmla="*/ 0 h 62"/>
                <a:gd name="T8" fmla="*/ 0 w 61"/>
                <a:gd name="T9" fmla="*/ 0 h 62"/>
                <a:gd name="T10" fmla="*/ 0 w 61"/>
                <a:gd name="T11" fmla="*/ 0 h 62"/>
                <a:gd name="T12" fmla="*/ 0 w 61"/>
                <a:gd name="T13" fmla="*/ 0 h 62"/>
                <a:gd name="T14" fmla="*/ 0 w 61"/>
                <a:gd name="T15" fmla="*/ 0 h 62"/>
                <a:gd name="T16" fmla="*/ 0 w 61"/>
                <a:gd name="T17" fmla="*/ 0 h 62"/>
                <a:gd name="T18" fmla="*/ 0 w 61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62"/>
                <a:gd name="T32" fmla="*/ 61 w 61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62">
                  <a:moveTo>
                    <a:pt x="60" y="31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46"/>
                  </a:lnTo>
                  <a:lnTo>
                    <a:pt x="45" y="61"/>
                  </a:lnTo>
                  <a:lnTo>
                    <a:pt x="60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429" y="1756"/>
              <a:ext cx="33" cy="30"/>
            </a:xfrm>
            <a:custGeom>
              <a:avLst/>
              <a:gdLst>
                <a:gd name="T0" fmla="*/ 0 w 76"/>
                <a:gd name="T1" fmla="*/ 0 h 78"/>
                <a:gd name="T2" fmla="*/ 0 w 76"/>
                <a:gd name="T3" fmla="*/ 0 h 78"/>
                <a:gd name="T4" fmla="*/ 0 w 76"/>
                <a:gd name="T5" fmla="*/ 0 h 78"/>
                <a:gd name="T6" fmla="*/ 0 w 76"/>
                <a:gd name="T7" fmla="*/ 0 h 78"/>
                <a:gd name="T8" fmla="*/ 0 w 76"/>
                <a:gd name="T9" fmla="*/ 0 h 78"/>
                <a:gd name="T10" fmla="*/ 0 w 76"/>
                <a:gd name="T11" fmla="*/ 0 h 78"/>
                <a:gd name="T12" fmla="*/ 0 w 76"/>
                <a:gd name="T13" fmla="*/ 0 h 78"/>
                <a:gd name="T14" fmla="*/ 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78"/>
                <a:gd name="T26" fmla="*/ 76 w 76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78">
                  <a:moveTo>
                    <a:pt x="30" y="77"/>
                  </a:moveTo>
                  <a:lnTo>
                    <a:pt x="45" y="77"/>
                  </a:lnTo>
                  <a:lnTo>
                    <a:pt x="75" y="77"/>
                  </a:lnTo>
                  <a:lnTo>
                    <a:pt x="75" y="0"/>
                  </a:lnTo>
                  <a:lnTo>
                    <a:pt x="30" y="15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30" y="77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416" y="1744"/>
              <a:ext cx="46" cy="24"/>
            </a:xfrm>
            <a:custGeom>
              <a:avLst/>
              <a:gdLst>
                <a:gd name="T0" fmla="*/ 0 w 106"/>
                <a:gd name="T1" fmla="*/ 0 h 63"/>
                <a:gd name="T2" fmla="*/ 0 w 106"/>
                <a:gd name="T3" fmla="*/ 0 h 63"/>
                <a:gd name="T4" fmla="*/ 0 w 106"/>
                <a:gd name="T5" fmla="*/ 0 h 63"/>
                <a:gd name="T6" fmla="*/ 0 w 106"/>
                <a:gd name="T7" fmla="*/ 0 h 63"/>
                <a:gd name="T8" fmla="*/ 0 w 106"/>
                <a:gd name="T9" fmla="*/ 0 h 63"/>
                <a:gd name="T10" fmla="*/ 0 w 106"/>
                <a:gd name="T11" fmla="*/ 0 h 63"/>
                <a:gd name="T12" fmla="*/ 0 w 106"/>
                <a:gd name="T13" fmla="*/ 0 h 63"/>
                <a:gd name="T14" fmla="*/ 0 w 106"/>
                <a:gd name="T15" fmla="*/ 0 h 63"/>
                <a:gd name="T16" fmla="*/ 0 w 10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63"/>
                <a:gd name="T29" fmla="*/ 106 w 10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63">
                  <a:moveTo>
                    <a:pt x="105" y="31"/>
                  </a:moveTo>
                  <a:lnTo>
                    <a:pt x="90" y="16"/>
                  </a:lnTo>
                  <a:lnTo>
                    <a:pt x="30" y="0"/>
                  </a:lnTo>
                  <a:lnTo>
                    <a:pt x="0" y="31"/>
                  </a:lnTo>
                  <a:lnTo>
                    <a:pt x="30" y="47"/>
                  </a:lnTo>
                  <a:lnTo>
                    <a:pt x="30" y="62"/>
                  </a:lnTo>
                  <a:lnTo>
                    <a:pt x="45" y="62"/>
                  </a:lnTo>
                  <a:lnTo>
                    <a:pt x="60" y="47"/>
                  </a:lnTo>
                  <a:lnTo>
                    <a:pt x="105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410" y="1756"/>
              <a:ext cx="19" cy="12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2"/>
                <a:gd name="T20" fmla="*/ 46 w 4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2">
                  <a:moveTo>
                    <a:pt x="45" y="31"/>
                  </a:moveTo>
                  <a:lnTo>
                    <a:pt x="45" y="16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30" y="31"/>
                  </a:lnTo>
                  <a:lnTo>
                    <a:pt x="45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97" y="1727"/>
              <a:ext cx="32" cy="35"/>
            </a:xfrm>
            <a:custGeom>
              <a:avLst/>
              <a:gdLst>
                <a:gd name="T0" fmla="*/ 0 w 75"/>
                <a:gd name="T1" fmla="*/ 0 h 93"/>
                <a:gd name="T2" fmla="*/ 0 w 75"/>
                <a:gd name="T3" fmla="*/ 0 h 93"/>
                <a:gd name="T4" fmla="*/ 0 w 75"/>
                <a:gd name="T5" fmla="*/ 0 h 93"/>
                <a:gd name="T6" fmla="*/ 0 w 75"/>
                <a:gd name="T7" fmla="*/ 0 h 93"/>
                <a:gd name="T8" fmla="*/ 0 w 75"/>
                <a:gd name="T9" fmla="*/ 0 h 93"/>
                <a:gd name="T10" fmla="*/ 0 w 75"/>
                <a:gd name="T11" fmla="*/ 0 h 93"/>
                <a:gd name="T12" fmla="*/ 0 w 75"/>
                <a:gd name="T13" fmla="*/ 0 h 93"/>
                <a:gd name="T14" fmla="*/ 0 w 75"/>
                <a:gd name="T15" fmla="*/ 0 h 93"/>
                <a:gd name="T16" fmla="*/ 0 w 75"/>
                <a:gd name="T17" fmla="*/ 0 h 93"/>
                <a:gd name="T18" fmla="*/ 0 w 75"/>
                <a:gd name="T19" fmla="*/ 0 h 93"/>
                <a:gd name="T20" fmla="*/ 0 w 75"/>
                <a:gd name="T21" fmla="*/ 0 h 93"/>
                <a:gd name="T22" fmla="*/ 0 w 75"/>
                <a:gd name="T23" fmla="*/ 0 h 93"/>
                <a:gd name="T24" fmla="*/ 0 w 75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93"/>
                <a:gd name="T41" fmla="*/ 75 w 75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93">
                  <a:moveTo>
                    <a:pt x="30" y="92"/>
                  </a:moveTo>
                  <a:lnTo>
                    <a:pt x="44" y="77"/>
                  </a:lnTo>
                  <a:lnTo>
                    <a:pt x="74" y="46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61"/>
                  </a:lnTo>
                  <a:lnTo>
                    <a:pt x="0" y="77"/>
                  </a:lnTo>
                  <a:lnTo>
                    <a:pt x="30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423" y="1727"/>
              <a:ext cx="7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30" y="1582"/>
              <a:ext cx="212" cy="175"/>
            </a:xfrm>
            <a:custGeom>
              <a:avLst/>
              <a:gdLst>
                <a:gd name="T0" fmla="*/ 0 w 492"/>
                <a:gd name="T1" fmla="*/ 0 h 462"/>
                <a:gd name="T2" fmla="*/ 0 w 492"/>
                <a:gd name="T3" fmla="*/ 0 h 462"/>
                <a:gd name="T4" fmla="*/ 0 w 492"/>
                <a:gd name="T5" fmla="*/ 0 h 462"/>
                <a:gd name="T6" fmla="*/ 0 w 492"/>
                <a:gd name="T7" fmla="*/ 0 h 462"/>
                <a:gd name="T8" fmla="*/ 0 w 492"/>
                <a:gd name="T9" fmla="*/ 0 h 462"/>
                <a:gd name="T10" fmla="*/ 0 w 492"/>
                <a:gd name="T11" fmla="*/ 0 h 462"/>
                <a:gd name="T12" fmla="*/ 0 w 492"/>
                <a:gd name="T13" fmla="*/ 0 h 462"/>
                <a:gd name="T14" fmla="*/ 0 w 492"/>
                <a:gd name="T15" fmla="*/ 0 h 462"/>
                <a:gd name="T16" fmla="*/ 0 w 492"/>
                <a:gd name="T17" fmla="*/ 0 h 462"/>
                <a:gd name="T18" fmla="*/ 0 w 492"/>
                <a:gd name="T19" fmla="*/ 0 h 462"/>
                <a:gd name="T20" fmla="*/ 0 w 492"/>
                <a:gd name="T21" fmla="*/ 0 h 462"/>
                <a:gd name="T22" fmla="*/ 0 w 492"/>
                <a:gd name="T23" fmla="*/ 0 h 462"/>
                <a:gd name="T24" fmla="*/ 0 w 492"/>
                <a:gd name="T25" fmla="*/ 0 h 462"/>
                <a:gd name="T26" fmla="*/ 0 w 492"/>
                <a:gd name="T27" fmla="*/ 0 h 462"/>
                <a:gd name="T28" fmla="*/ 0 w 492"/>
                <a:gd name="T29" fmla="*/ 0 h 462"/>
                <a:gd name="T30" fmla="*/ 0 w 492"/>
                <a:gd name="T31" fmla="*/ 0 h 462"/>
                <a:gd name="T32" fmla="*/ 0 w 492"/>
                <a:gd name="T33" fmla="*/ 0 h 462"/>
                <a:gd name="T34" fmla="*/ 0 w 492"/>
                <a:gd name="T35" fmla="*/ 0 h 462"/>
                <a:gd name="T36" fmla="*/ 0 w 492"/>
                <a:gd name="T37" fmla="*/ 0 h 462"/>
                <a:gd name="T38" fmla="*/ 0 w 492"/>
                <a:gd name="T39" fmla="*/ 0 h 462"/>
                <a:gd name="T40" fmla="*/ 0 w 492"/>
                <a:gd name="T41" fmla="*/ 0 h 462"/>
                <a:gd name="T42" fmla="*/ 0 w 492"/>
                <a:gd name="T43" fmla="*/ 0 h 462"/>
                <a:gd name="T44" fmla="*/ 0 w 492"/>
                <a:gd name="T45" fmla="*/ 0 h 462"/>
                <a:gd name="T46" fmla="*/ 0 w 492"/>
                <a:gd name="T47" fmla="*/ 0 h 462"/>
                <a:gd name="T48" fmla="*/ 0 w 492"/>
                <a:gd name="T49" fmla="*/ 0 h 462"/>
                <a:gd name="T50" fmla="*/ 0 w 492"/>
                <a:gd name="T51" fmla="*/ 0 h 462"/>
                <a:gd name="T52" fmla="*/ 0 w 492"/>
                <a:gd name="T53" fmla="*/ 0 h 462"/>
                <a:gd name="T54" fmla="*/ 0 w 492"/>
                <a:gd name="T55" fmla="*/ 0 h 462"/>
                <a:gd name="T56" fmla="*/ 0 w 492"/>
                <a:gd name="T57" fmla="*/ 0 h 462"/>
                <a:gd name="T58" fmla="*/ 0 w 492"/>
                <a:gd name="T59" fmla="*/ 0 h 462"/>
                <a:gd name="T60" fmla="*/ 0 w 492"/>
                <a:gd name="T61" fmla="*/ 0 h 462"/>
                <a:gd name="T62" fmla="*/ 0 w 492"/>
                <a:gd name="T63" fmla="*/ 0 h 462"/>
                <a:gd name="T64" fmla="*/ 0 w 492"/>
                <a:gd name="T65" fmla="*/ 0 h 462"/>
                <a:gd name="T66" fmla="*/ 0 w 492"/>
                <a:gd name="T67" fmla="*/ 0 h 462"/>
                <a:gd name="T68" fmla="*/ 0 w 492"/>
                <a:gd name="T69" fmla="*/ 0 h 462"/>
                <a:gd name="T70" fmla="*/ 0 w 492"/>
                <a:gd name="T71" fmla="*/ 0 h 462"/>
                <a:gd name="T72" fmla="*/ 0 w 492"/>
                <a:gd name="T73" fmla="*/ 0 h 462"/>
                <a:gd name="T74" fmla="*/ 0 w 492"/>
                <a:gd name="T75" fmla="*/ 0 h 462"/>
                <a:gd name="T76" fmla="*/ 0 w 492"/>
                <a:gd name="T77" fmla="*/ 0 h 462"/>
                <a:gd name="T78" fmla="*/ 0 w 492"/>
                <a:gd name="T79" fmla="*/ 0 h 462"/>
                <a:gd name="T80" fmla="*/ 0 w 492"/>
                <a:gd name="T81" fmla="*/ 0 h 462"/>
                <a:gd name="T82" fmla="*/ 0 w 492"/>
                <a:gd name="T83" fmla="*/ 0 h 462"/>
                <a:gd name="T84" fmla="*/ 0 w 492"/>
                <a:gd name="T85" fmla="*/ 0 h 462"/>
                <a:gd name="T86" fmla="*/ 0 w 492"/>
                <a:gd name="T87" fmla="*/ 0 h 462"/>
                <a:gd name="T88" fmla="*/ 0 w 492"/>
                <a:gd name="T89" fmla="*/ 0 h 462"/>
                <a:gd name="T90" fmla="*/ 0 w 492"/>
                <a:gd name="T91" fmla="*/ 0 h 462"/>
                <a:gd name="T92" fmla="*/ 0 w 492"/>
                <a:gd name="T93" fmla="*/ 0 h 462"/>
                <a:gd name="T94" fmla="*/ 0 w 492"/>
                <a:gd name="T95" fmla="*/ 0 h 462"/>
                <a:gd name="T96" fmla="*/ 0 w 492"/>
                <a:gd name="T97" fmla="*/ 0 h 462"/>
                <a:gd name="T98" fmla="*/ 0 w 492"/>
                <a:gd name="T99" fmla="*/ 0 h 462"/>
                <a:gd name="T100" fmla="*/ 0 w 492"/>
                <a:gd name="T101" fmla="*/ 0 h 462"/>
                <a:gd name="T102" fmla="*/ 0 w 492"/>
                <a:gd name="T103" fmla="*/ 0 h 462"/>
                <a:gd name="T104" fmla="*/ 0 w 492"/>
                <a:gd name="T105" fmla="*/ 0 h 462"/>
                <a:gd name="T106" fmla="*/ 0 w 492"/>
                <a:gd name="T107" fmla="*/ 0 h 462"/>
                <a:gd name="T108" fmla="*/ 0 w 492"/>
                <a:gd name="T109" fmla="*/ 0 h 462"/>
                <a:gd name="T110" fmla="*/ 0 w 492"/>
                <a:gd name="T111" fmla="*/ 0 h 462"/>
                <a:gd name="T112" fmla="*/ 0 w 492"/>
                <a:gd name="T113" fmla="*/ 0 h 462"/>
                <a:gd name="T114" fmla="*/ 0 w 492"/>
                <a:gd name="T115" fmla="*/ 0 h 462"/>
                <a:gd name="T116" fmla="*/ 0 w 492"/>
                <a:gd name="T117" fmla="*/ 0 h 4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2"/>
                <a:gd name="T178" fmla="*/ 0 h 462"/>
                <a:gd name="T179" fmla="*/ 492 w 492"/>
                <a:gd name="T180" fmla="*/ 462 h 4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2" h="462">
                  <a:moveTo>
                    <a:pt x="387" y="461"/>
                  </a:moveTo>
                  <a:lnTo>
                    <a:pt x="387" y="446"/>
                  </a:lnTo>
                  <a:lnTo>
                    <a:pt x="402" y="415"/>
                  </a:lnTo>
                  <a:lnTo>
                    <a:pt x="417" y="415"/>
                  </a:lnTo>
                  <a:lnTo>
                    <a:pt x="402" y="400"/>
                  </a:lnTo>
                  <a:lnTo>
                    <a:pt x="417" y="384"/>
                  </a:lnTo>
                  <a:lnTo>
                    <a:pt x="446" y="384"/>
                  </a:lnTo>
                  <a:lnTo>
                    <a:pt x="461" y="384"/>
                  </a:lnTo>
                  <a:lnTo>
                    <a:pt x="476" y="338"/>
                  </a:lnTo>
                  <a:lnTo>
                    <a:pt x="491" y="307"/>
                  </a:lnTo>
                  <a:lnTo>
                    <a:pt x="431" y="307"/>
                  </a:lnTo>
                  <a:lnTo>
                    <a:pt x="402" y="369"/>
                  </a:lnTo>
                  <a:lnTo>
                    <a:pt x="372" y="369"/>
                  </a:lnTo>
                  <a:lnTo>
                    <a:pt x="357" y="384"/>
                  </a:lnTo>
                  <a:lnTo>
                    <a:pt x="327" y="353"/>
                  </a:lnTo>
                  <a:lnTo>
                    <a:pt x="312" y="292"/>
                  </a:lnTo>
                  <a:lnTo>
                    <a:pt x="298" y="277"/>
                  </a:lnTo>
                  <a:lnTo>
                    <a:pt x="298" y="215"/>
                  </a:lnTo>
                  <a:lnTo>
                    <a:pt x="327" y="200"/>
                  </a:lnTo>
                  <a:lnTo>
                    <a:pt x="327" y="184"/>
                  </a:lnTo>
                  <a:lnTo>
                    <a:pt x="298" y="184"/>
                  </a:lnTo>
                  <a:lnTo>
                    <a:pt x="298" y="154"/>
                  </a:lnTo>
                  <a:lnTo>
                    <a:pt x="283" y="123"/>
                  </a:lnTo>
                  <a:lnTo>
                    <a:pt x="268" y="92"/>
                  </a:lnTo>
                  <a:lnTo>
                    <a:pt x="238" y="92"/>
                  </a:lnTo>
                  <a:lnTo>
                    <a:pt x="223" y="108"/>
                  </a:lnTo>
                  <a:lnTo>
                    <a:pt x="193" y="31"/>
                  </a:lnTo>
                  <a:lnTo>
                    <a:pt x="164" y="31"/>
                  </a:lnTo>
                  <a:lnTo>
                    <a:pt x="164" y="46"/>
                  </a:lnTo>
                  <a:lnTo>
                    <a:pt x="119" y="31"/>
                  </a:lnTo>
                  <a:lnTo>
                    <a:pt x="45" y="15"/>
                  </a:lnTo>
                  <a:lnTo>
                    <a:pt x="0" y="0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45" y="123"/>
                  </a:lnTo>
                  <a:lnTo>
                    <a:pt x="30" y="123"/>
                  </a:lnTo>
                  <a:lnTo>
                    <a:pt x="45" y="154"/>
                  </a:lnTo>
                  <a:lnTo>
                    <a:pt x="60" y="169"/>
                  </a:lnTo>
                  <a:lnTo>
                    <a:pt x="60" y="200"/>
                  </a:lnTo>
                  <a:lnTo>
                    <a:pt x="89" y="246"/>
                  </a:lnTo>
                  <a:lnTo>
                    <a:pt x="104" y="246"/>
                  </a:lnTo>
                  <a:lnTo>
                    <a:pt x="89" y="215"/>
                  </a:lnTo>
                  <a:lnTo>
                    <a:pt x="74" y="108"/>
                  </a:lnTo>
                  <a:lnTo>
                    <a:pt x="45" y="77"/>
                  </a:lnTo>
                  <a:lnTo>
                    <a:pt x="45" y="31"/>
                  </a:lnTo>
                  <a:lnTo>
                    <a:pt x="74" y="61"/>
                  </a:lnTo>
                  <a:lnTo>
                    <a:pt x="89" y="123"/>
                  </a:lnTo>
                  <a:lnTo>
                    <a:pt x="89" y="154"/>
                  </a:lnTo>
                  <a:lnTo>
                    <a:pt x="104" y="169"/>
                  </a:lnTo>
                  <a:lnTo>
                    <a:pt x="134" y="215"/>
                  </a:lnTo>
                  <a:lnTo>
                    <a:pt x="149" y="215"/>
                  </a:lnTo>
                  <a:lnTo>
                    <a:pt x="164" y="292"/>
                  </a:lnTo>
                  <a:lnTo>
                    <a:pt x="164" y="323"/>
                  </a:lnTo>
                  <a:lnTo>
                    <a:pt x="193" y="353"/>
                  </a:lnTo>
                  <a:lnTo>
                    <a:pt x="238" y="400"/>
                  </a:lnTo>
                  <a:lnTo>
                    <a:pt x="312" y="430"/>
                  </a:lnTo>
                  <a:lnTo>
                    <a:pt x="342" y="430"/>
                  </a:lnTo>
                  <a:lnTo>
                    <a:pt x="357" y="430"/>
                  </a:lnTo>
                  <a:lnTo>
                    <a:pt x="387" y="4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460" y="1686"/>
              <a:ext cx="78" cy="29"/>
            </a:xfrm>
            <a:custGeom>
              <a:avLst/>
              <a:gdLst>
                <a:gd name="T0" fmla="*/ 0 w 180"/>
                <a:gd name="T1" fmla="*/ 0 h 78"/>
                <a:gd name="T2" fmla="*/ 0 w 180"/>
                <a:gd name="T3" fmla="*/ 0 h 78"/>
                <a:gd name="T4" fmla="*/ 0 w 180"/>
                <a:gd name="T5" fmla="*/ 0 h 78"/>
                <a:gd name="T6" fmla="*/ 0 w 180"/>
                <a:gd name="T7" fmla="*/ 0 h 78"/>
                <a:gd name="T8" fmla="*/ 0 w 180"/>
                <a:gd name="T9" fmla="*/ 0 h 78"/>
                <a:gd name="T10" fmla="*/ 0 w 180"/>
                <a:gd name="T11" fmla="*/ 0 h 78"/>
                <a:gd name="T12" fmla="*/ 0 w 180"/>
                <a:gd name="T13" fmla="*/ 0 h 78"/>
                <a:gd name="T14" fmla="*/ 0 w 180"/>
                <a:gd name="T15" fmla="*/ 0 h 78"/>
                <a:gd name="T16" fmla="*/ 0 w 180"/>
                <a:gd name="T17" fmla="*/ 0 h 78"/>
                <a:gd name="T18" fmla="*/ 0 w 180"/>
                <a:gd name="T19" fmla="*/ 0 h 78"/>
                <a:gd name="T20" fmla="*/ 0 w 180"/>
                <a:gd name="T21" fmla="*/ 0 h 78"/>
                <a:gd name="T22" fmla="*/ 0 w 180"/>
                <a:gd name="T23" fmla="*/ 0 h 78"/>
                <a:gd name="T24" fmla="*/ 0 w 180"/>
                <a:gd name="T25" fmla="*/ 0 h 78"/>
                <a:gd name="T26" fmla="*/ 0 w 180"/>
                <a:gd name="T27" fmla="*/ 0 h 78"/>
                <a:gd name="T28" fmla="*/ 0 w 180"/>
                <a:gd name="T29" fmla="*/ 0 h 78"/>
                <a:gd name="T30" fmla="*/ 0 w 180"/>
                <a:gd name="T31" fmla="*/ 0 h 78"/>
                <a:gd name="T32" fmla="*/ 0 w 180"/>
                <a:gd name="T33" fmla="*/ 0 h 78"/>
                <a:gd name="T34" fmla="*/ 0 w 180"/>
                <a:gd name="T35" fmla="*/ 0 h 78"/>
                <a:gd name="T36" fmla="*/ 0 w 180"/>
                <a:gd name="T37" fmla="*/ 0 h 78"/>
                <a:gd name="T38" fmla="*/ 0 w 180"/>
                <a:gd name="T39" fmla="*/ 0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78"/>
                <a:gd name="T62" fmla="*/ 180 w 180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78">
                  <a:moveTo>
                    <a:pt x="0" y="31"/>
                  </a:moveTo>
                  <a:lnTo>
                    <a:pt x="15" y="31"/>
                  </a:lnTo>
                  <a:lnTo>
                    <a:pt x="15" y="15"/>
                  </a:lnTo>
                  <a:lnTo>
                    <a:pt x="45" y="15"/>
                  </a:lnTo>
                  <a:lnTo>
                    <a:pt x="75" y="31"/>
                  </a:lnTo>
                  <a:lnTo>
                    <a:pt x="90" y="31"/>
                  </a:lnTo>
                  <a:lnTo>
                    <a:pt x="104" y="46"/>
                  </a:lnTo>
                  <a:lnTo>
                    <a:pt x="119" y="62"/>
                  </a:lnTo>
                  <a:lnTo>
                    <a:pt x="119" y="77"/>
                  </a:lnTo>
                  <a:lnTo>
                    <a:pt x="179" y="77"/>
                  </a:lnTo>
                  <a:lnTo>
                    <a:pt x="179" y="62"/>
                  </a:lnTo>
                  <a:lnTo>
                    <a:pt x="164" y="62"/>
                  </a:lnTo>
                  <a:lnTo>
                    <a:pt x="149" y="62"/>
                  </a:lnTo>
                  <a:lnTo>
                    <a:pt x="149" y="46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90" y="15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468" y="1698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506" y="1727"/>
              <a:ext cx="13" cy="6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w 3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7"/>
                <a:gd name="T20" fmla="*/ 30 w 3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7">
                  <a:moveTo>
                    <a:pt x="0" y="16"/>
                  </a:moveTo>
                  <a:lnTo>
                    <a:pt x="15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532" y="1715"/>
              <a:ext cx="26" cy="24"/>
            </a:xfrm>
            <a:custGeom>
              <a:avLst/>
              <a:gdLst>
                <a:gd name="T0" fmla="*/ 0 w 61"/>
                <a:gd name="T1" fmla="*/ 0 h 63"/>
                <a:gd name="T2" fmla="*/ 0 w 61"/>
                <a:gd name="T3" fmla="*/ 0 h 63"/>
                <a:gd name="T4" fmla="*/ 0 w 61"/>
                <a:gd name="T5" fmla="*/ 0 h 63"/>
                <a:gd name="T6" fmla="*/ 0 w 61"/>
                <a:gd name="T7" fmla="*/ 0 h 63"/>
                <a:gd name="T8" fmla="*/ 0 w 61"/>
                <a:gd name="T9" fmla="*/ 0 h 63"/>
                <a:gd name="T10" fmla="*/ 0 w 61"/>
                <a:gd name="T11" fmla="*/ 0 h 63"/>
                <a:gd name="T12" fmla="*/ 0 w 61"/>
                <a:gd name="T13" fmla="*/ 0 h 63"/>
                <a:gd name="T14" fmla="*/ 0 w 61"/>
                <a:gd name="T15" fmla="*/ 0 h 63"/>
                <a:gd name="T16" fmla="*/ 0 w 61"/>
                <a:gd name="T17" fmla="*/ 0 h 63"/>
                <a:gd name="T18" fmla="*/ 0 w 61"/>
                <a:gd name="T19" fmla="*/ 0 h 63"/>
                <a:gd name="T20" fmla="*/ 0 w 61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63"/>
                <a:gd name="T35" fmla="*/ 61 w 61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63">
                  <a:moveTo>
                    <a:pt x="60" y="62"/>
                  </a:moveTo>
                  <a:lnTo>
                    <a:pt x="60" y="31"/>
                  </a:lnTo>
                  <a:lnTo>
                    <a:pt x="6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30" y="16"/>
                  </a:lnTo>
                  <a:lnTo>
                    <a:pt x="45" y="31"/>
                  </a:lnTo>
                  <a:lnTo>
                    <a:pt x="0" y="31"/>
                  </a:lnTo>
                  <a:lnTo>
                    <a:pt x="15" y="47"/>
                  </a:lnTo>
                  <a:lnTo>
                    <a:pt x="45" y="47"/>
                  </a:lnTo>
                  <a:lnTo>
                    <a:pt x="60" y="6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506" y="1674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545" y="1704"/>
              <a:ext cx="0" cy="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205" y="1146"/>
              <a:ext cx="513" cy="372"/>
            </a:xfrm>
            <a:custGeom>
              <a:avLst/>
              <a:gdLst>
                <a:gd name="T0" fmla="*/ 0 w 1193"/>
                <a:gd name="T1" fmla="*/ 0 h 985"/>
                <a:gd name="T2" fmla="*/ 0 w 1193"/>
                <a:gd name="T3" fmla="*/ 0 h 985"/>
                <a:gd name="T4" fmla="*/ 0 w 1193"/>
                <a:gd name="T5" fmla="*/ 0 h 985"/>
                <a:gd name="T6" fmla="*/ 0 w 1193"/>
                <a:gd name="T7" fmla="*/ 0 h 985"/>
                <a:gd name="T8" fmla="*/ 0 w 1193"/>
                <a:gd name="T9" fmla="*/ 0 h 985"/>
                <a:gd name="T10" fmla="*/ 0 w 1193"/>
                <a:gd name="T11" fmla="*/ 0 h 985"/>
                <a:gd name="T12" fmla="*/ 0 w 1193"/>
                <a:gd name="T13" fmla="*/ 0 h 985"/>
                <a:gd name="T14" fmla="*/ 0 w 1193"/>
                <a:gd name="T15" fmla="*/ 0 h 985"/>
                <a:gd name="T16" fmla="*/ 0 w 1193"/>
                <a:gd name="T17" fmla="*/ 0 h 985"/>
                <a:gd name="T18" fmla="*/ 0 w 1193"/>
                <a:gd name="T19" fmla="*/ 0 h 985"/>
                <a:gd name="T20" fmla="*/ 0 w 1193"/>
                <a:gd name="T21" fmla="*/ 0 h 985"/>
                <a:gd name="T22" fmla="*/ 0 w 1193"/>
                <a:gd name="T23" fmla="*/ 0 h 985"/>
                <a:gd name="T24" fmla="*/ 0 w 1193"/>
                <a:gd name="T25" fmla="*/ 0 h 985"/>
                <a:gd name="T26" fmla="*/ 0 w 1193"/>
                <a:gd name="T27" fmla="*/ 0 h 985"/>
                <a:gd name="T28" fmla="*/ 0 w 1193"/>
                <a:gd name="T29" fmla="*/ 0 h 985"/>
                <a:gd name="T30" fmla="*/ 0 w 1193"/>
                <a:gd name="T31" fmla="*/ 0 h 985"/>
                <a:gd name="T32" fmla="*/ 0 w 1193"/>
                <a:gd name="T33" fmla="*/ 0 h 985"/>
                <a:gd name="T34" fmla="*/ 0 w 1193"/>
                <a:gd name="T35" fmla="*/ 0 h 985"/>
                <a:gd name="T36" fmla="*/ 0 w 1193"/>
                <a:gd name="T37" fmla="*/ 0 h 985"/>
                <a:gd name="T38" fmla="*/ 0 w 1193"/>
                <a:gd name="T39" fmla="*/ 0 h 985"/>
                <a:gd name="T40" fmla="*/ 0 w 1193"/>
                <a:gd name="T41" fmla="*/ 0 h 985"/>
                <a:gd name="T42" fmla="*/ 0 w 1193"/>
                <a:gd name="T43" fmla="*/ 0 h 985"/>
                <a:gd name="T44" fmla="*/ 0 w 1193"/>
                <a:gd name="T45" fmla="*/ 0 h 985"/>
                <a:gd name="T46" fmla="*/ 0 w 1193"/>
                <a:gd name="T47" fmla="*/ 0 h 985"/>
                <a:gd name="T48" fmla="*/ 0 w 1193"/>
                <a:gd name="T49" fmla="*/ 0 h 985"/>
                <a:gd name="T50" fmla="*/ 0 w 1193"/>
                <a:gd name="T51" fmla="*/ 0 h 985"/>
                <a:gd name="T52" fmla="*/ 0 w 1193"/>
                <a:gd name="T53" fmla="*/ 0 h 985"/>
                <a:gd name="T54" fmla="*/ 0 w 1193"/>
                <a:gd name="T55" fmla="*/ 0 h 985"/>
                <a:gd name="T56" fmla="*/ 0 w 1193"/>
                <a:gd name="T57" fmla="*/ 0 h 985"/>
                <a:gd name="T58" fmla="*/ 0 w 1193"/>
                <a:gd name="T59" fmla="*/ 0 h 985"/>
                <a:gd name="T60" fmla="*/ 0 w 1193"/>
                <a:gd name="T61" fmla="*/ 0 h 985"/>
                <a:gd name="T62" fmla="*/ 0 w 1193"/>
                <a:gd name="T63" fmla="*/ 0 h 985"/>
                <a:gd name="T64" fmla="*/ 0 w 1193"/>
                <a:gd name="T65" fmla="*/ 0 h 985"/>
                <a:gd name="T66" fmla="*/ 0 w 1193"/>
                <a:gd name="T67" fmla="*/ 0 h 985"/>
                <a:gd name="T68" fmla="*/ 0 w 1193"/>
                <a:gd name="T69" fmla="*/ 0 h 985"/>
                <a:gd name="T70" fmla="*/ 0 w 1193"/>
                <a:gd name="T71" fmla="*/ 0 h 985"/>
                <a:gd name="T72" fmla="*/ 0 w 1193"/>
                <a:gd name="T73" fmla="*/ 0 h 985"/>
                <a:gd name="T74" fmla="*/ 0 w 1193"/>
                <a:gd name="T75" fmla="*/ 0 h 985"/>
                <a:gd name="T76" fmla="*/ 0 w 1193"/>
                <a:gd name="T77" fmla="*/ 0 h 985"/>
                <a:gd name="T78" fmla="*/ 0 w 1193"/>
                <a:gd name="T79" fmla="*/ 0 h 985"/>
                <a:gd name="T80" fmla="*/ 0 w 1193"/>
                <a:gd name="T81" fmla="*/ 0 h 985"/>
                <a:gd name="T82" fmla="*/ 0 w 1193"/>
                <a:gd name="T83" fmla="*/ 0 h 985"/>
                <a:gd name="T84" fmla="*/ 0 w 1193"/>
                <a:gd name="T85" fmla="*/ 0 h 985"/>
                <a:gd name="T86" fmla="*/ 0 w 1193"/>
                <a:gd name="T87" fmla="*/ 0 h 985"/>
                <a:gd name="T88" fmla="*/ 0 w 1193"/>
                <a:gd name="T89" fmla="*/ 0 h 985"/>
                <a:gd name="T90" fmla="*/ 0 w 1193"/>
                <a:gd name="T91" fmla="*/ 0 h 985"/>
                <a:gd name="T92" fmla="*/ 0 w 1193"/>
                <a:gd name="T93" fmla="*/ 0 h 985"/>
                <a:gd name="T94" fmla="*/ 0 w 1193"/>
                <a:gd name="T95" fmla="*/ 0 h 985"/>
                <a:gd name="T96" fmla="*/ 0 w 1193"/>
                <a:gd name="T97" fmla="*/ 0 h 985"/>
                <a:gd name="T98" fmla="*/ 0 w 1193"/>
                <a:gd name="T99" fmla="*/ 0 h 985"/>
                <a:gd name="T100" fmla="*/ 0 w 1193"/>
                <a:gd name="T101" fmla="*/ 0 h 985"/>
                <a:gd name="T102" fmla="*/ 0 w 1193"/>
                <a:gd name="T103" fmla="*/ 0 h 985"/>
                <a:gd name="T104" fmla="*/ 0 w 1193"/>
                <a:gd name="T105" fmla="*/ 0 h 985"/>
                <a:gd name="T106" fmla="*/ 0 w 1193"/>
                <a:gd name="T107" fmla="*/ 0 h 985"/>
                <a:gd name="T108" fmla="*/ 0 w 1193"/>
                <a:gd name="T109" fmla="*/ 0 h 985"/>
                <a:gd name="T110" fmla="*/ 0 w 1193"/>
                <a:gd name="T111" fmla="*/ 0 h 985"/>
                <a:gd name="T112" fmla="*/ 0 w 1193"/>
                <a:gd name="T113" fmla="*/ 0 h 9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3"/>
                <a:gd name="T172" fmla="*/ 0 h 985"/>
                <a:gd name="T173" fmla="*/ 1193 w 1193"/>
                <a:gd name="T174" fmla="*/ 985 h 9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3" h="985">
                  <a:moveTo>
                    <a:pt x="765" y="939"/>
                  </a:moveTo>
                  <a:lnTo>
                    <a:pt x="765" y="954"/>
                  </a:lnTo>
                  <a:lnTo>
                    <a:pt x="765" y="969"/>
                  </a:lnTo>
                  <a:lnTo>
                    <a:pt x="751" y="969"/>
                  </a:lnTo>
                  <a:lnTo>
                    <a:pt x="736" y="969"/>
                  </a:lnTo>
                  <a:lnTo>
                    <a:pt x="692" y="984"/>
                  </a:lnTo>
                  <a:lnTo>
                    <a:pt x="706" y="954"/>
                  </a:lnTo>
                  <a:lnTo>
                    <a:pt x="721" y="954"/>
                  </a:lnTo>
                  <a:lnTo>
                    <a:pt x="736" y="939"/>
                  </a:lnTo>
                  <a:lnTo>
                    <a:pt x="736" y="908"/>
                  </a:lnTo>
                  <a:lnTo>
                    <a:pt x="736" y="923"/>
                  </a:lnTo>
                  <a:lnTo>
                    <a:pt x="765" y="923"/>
                  </a:lnTo>
                  <a:lnTo>
                    <a:pt x="751" y="893"/>
                  </a:lnTo>
                  <a:lnTo>
                    <a:pt x="736" y="878"/>
                  </a:lnTo>
                  <a:lnTo>
                    <a:pt x="706" y="878"/>
                  </a:lnTo>
                  <a:lnTo>
                    <a:pt x="706" y="833"/>
                  </a:lnTo>
                  <a:lnTo>
                    <a:pt x="692" y="833"/>
                  </a:lnTo>
                  <a:lnTo>
                    <a:pt x="692" y="802"/>
                  </a:lnTo>
                  <a:lnTo>
                    <a:pt x="648" y="802"/>
                  </a:lnTo>
                  <a:lnTo>
                    <a:pt x="633" y="802"/>
                  </a:lnTo>
                  <a:lnTo>
                    <a:pt x="618" y="817"/>
                  </a:lnTo>
                  <a:lnTo>
                    <a:pt x="530" y="787"/>
                  </a:lnTo>
                  <a:lnTo>
                    <a:pt x="500" y="787"/>
                  </a:lnTo>
                  <a:lnTo>
                    <a:pt x="368" y="757"/>
                  </a:lnTo>
                  <a:lnTo>
                    <a:pt x="221" y="742"/>
                  </a:lnTo>
                  <a:lnTo>
                    <a:pt x="118" y="712"/>
                  </a:lnTo>
                  <a:lnTo>
                    <a:pt x="103" y="696"/>
                  </a:lnTo>
                  <a:lnTo>
                    <a:pt x="59" y="651"/>
                  </a:lnTo>
                  <a:lnTo>
                    <a:pt x="74" y="606"/>
                  </a:lnTo>
                  <a:lnTo>
                    <a:pt x="59" y="545"/>
                  </a:lnTo>
                  <a:lnTo>
                    <a:pt x="88" y="500"/>
                  </a:lnTo>
                  <a:lnTo>
                    <a:pt x="88" y="484"/>
                  </a:lnTo>
                  <a:lnTo>
                    <a:pt x="74" y="454"/>
                  </a:lnTo>
                  <a:lnTo>
                    <a:pt x="74" y="394"/>
                  </a:lnTo>
                  <a:lnTo>
                    <a:pt x="59" y="363"/>
                  </a:lnTo>
                  <a:lnTo>
                    <a:pt x="29" y="363"/>
                  </a:lnTo>
                  <a:lnTo>
                    <a:pt x="15" y="318"/>
                  </a:lnTo>
                  <a:lnTo>
                    <a:pt x="0" y="318"/>
                  </a:lnTo>
                  <a:lnTo>
                    <a:pt x="0" y="303"/>
                  </a:lnTo>
                  <a:lnTo>
                    <a:pt x="206" y="0"/>
                  </a:lnTo>
                  <a:lnTo>
                    <a:pt x="280" y="45"/>
                  </a:lnTo>
                  <a:lnTo>
                    <a:pt x="338" y="45"/>
                  </a:lnTo>
                  <a:lnTo>
                    <a:pt x="353" y="45"/>
                  </a:lnTo>
                  <a:lnTo>
                    <a:pt x="368" y="61"/>
                  </a:lnTo>
                  <a:lnTo>
                    <a:pt x="397" y="45"/>
                  </a:lnTo>
                  <a:lnTo>
                    <a:pt x="412" y="76"/>
                  </a:lnTo>
                  <a:lnTo>
                    <a:pt x="427" y="91"/>
                  </a:lnTo>
                  <a:lnTo>
                    <a:pt x="456" y="91"/>
                  </a:lnTo>
                  <a:lnTo>
                    <a:pt x="530" y="167"/>
                  </a:lnTo>
                  <a:lnTo>
                    <a:pt x="515" y="167"/>
                  </a:lnTo>
                  <a:lnTo>
                    <a:pt x="559" y="197"/>
                  </a:lnTo>
                  <a:lnTo>
                    <a:pt x="574" y="242"/>
                  </a:lnTo>
                  <a:lnTo>
                    <a:pt x="589" y="212"/>
                  </a:lnTo>
                  <a:lnTo>
                    <a:pt x="633" y="197"/>
                  </a:lnTo>
                  <a:lnTo>
                    <a:pt x="603" y="182"/>
                  </a:lnTo>
                  <a:lnTo>
                    <a:pt x="648" y="182"/>
                  </a:lnTo>
                  <a:lnTo>
                    <a:pt x="648" y="197"/>
                  </a:lnTo>
                  <a:lnTo>
                    <a:pt x="692" y="242"/>
                  </a:lnTo>
                  <a:lnTo>
                    <a:pt x="692" y="227"/>
                  </a:lnTo>
                  <a:lnTo>
                    <a:pt x="706" y="242"/>
                  </a:lnTo>
                  <a:lnTo>
                    <a:pt x="736" y="227"/>
                  </a:lnTo>
                  <a:lnTo>
                    <a:pt x="736" y="288"/>
                  </a:lnTo>
                  <a:lnTo>
                    <a:pt x="751" y="288"/>
                  </a:lnTo>
                  <a:lnTo>
                    <a:pt x="751" y="257"/>
                  </a:lnTo>
                  <a:lnTo>
                    <a:pt x="795" y="242"/>
                  </a:lnTo>
                  <a:lnTo>
                    <a:pt x="795" y="167"/>
                  </a:lnTo>
                  <a:lnTo>
                    <a:pt x="839" y="121"/>
                  </a:lnTo>
                  <a:lnTo>
                    <a:pt x="854" y="151"/>
                  </a:lnTo>
                  <a:lnTo>
                    <a:pt x="854" y="167"/>
                  </a:lnTo>
                  <a:lnTo>
                    <a:pt x="854" y="197"/>
                  </a:lnTo>
                  <a:lnTo>
                    <a:pt x="839" y="197"/>
                  </a:lnTo>
                  <a:lnTo>
                    <a:pt x="854" y="227"/>
                  </a:lnTo>
                  <a:lnTo>
                    <a:pt x="868" y="227"/>
                  </a:lnTo>
                  <a:lnTo>
                    <a:pt x="868" y="242"/>
                  </a:lnTo>
                  <a:lnTo>
                    <a:pt x="854" y="272"/>
                  </a:lnTo>
                  <a:lnTo>
                    <a:pt x="868" y="288"/>
                  </a:lnTo>
                  <a:lnTo>
                    <a:pt x="912" y="257"/>
                  </a:lnTo>
                  <a:lnTo>
                    <a:pt x="927" y="227"/>
                  </a:lnTo>
                  <a:lnTo>
                    <a:pt x="957" y="257"/>
                  </a:lnTo>
                  <a:lnTo>
                    <a:pt x="927" y="318"/>
                  </a:lnTo>
                  <a:lnTo>
                    <a:pt x="898" y="318"/>
                  </a:lnTo>
                  <a:lnTo>
                    <a:pt x="854" y="318"/>
                  </a:lnTo>
                  <a:lnTo>
                    <a:pt x="868" y="333"/>
                  </a:lnTo>
                  <a:lnTo>
                    <a:pt x="824" y="348"/>
                  </a:lnTo>
                  <a:lnTo>
                    <a:pt x="809" y="378"/>
                  </a:lnTo>
                  <a:lnTo>
                    <a:pt x="765" y="378"/>
                  </a:lnTo>
                  <a:lnTo>
                    <a:pt x="751" y="409"/>
                  </a:lnTo>
                  <a:lnTo>
                    <a:pt x="736" y="409"/>
                  </a:lnTo>
                  <a:lnTo>
                    <a:pt x="706" y="424"/>
                  </a:lnTo>
                  <a:lnTo>
                    <a:pt x="662" y="469"/>
                  </a:lnTo>
                  <a:lnTo>
                    <a:pt x="648" y="515"/>
                  </a:lnTo>
                  <a:lnTo>
                    <a:pt x="662" y="530"/>
                  </a:lnTo>
                  <a:lnTo>
                    <a:pt x="662" y="575"/>
                  </a:lnTo>
                  <a:lnTo>
                    <a:pt x="692" y="575"/>
                  </a:lnTo>
                  <a:lnTo>
                    <a:pt x="751" y="636"/>
                  </a:lnTo>
                  <a:lnTo>
                    <a:pt x="765" y="636"/>
                  </a:lnTo>
                  <a:lnTo>
                    <a:pt x="795" y="666"/>
                  </a:lnTo>
                  <a:lnTo>
                    <a:pt x="780" y="681"/>
                  </a:lnTo>
                  <a:lnTo>
                    <a:pt x="795" y="696"/>
                  </a:lnTo>
                  <a:lnTo>
                    <a:pt x="765" y="712"/>
                  </a:lnTo>
                  <a:lnTo>
                    <a:pt x="795" y="757"/>
                  </a:lnTo>
                  <a:lnTo>
                    <a:pt x="809" y="757"/>
                  </a:lnTo>
                  <a:lnTo>
                    <a:pt x="824" y="757"/>
                  </a:lnTo>
                  <a:lnTo>
                    <a:pt x="839" y="727"/>
                  </a:lnTo>
                  <a:lnTo>
                    <a:pt x="854" y="696"/>
                  </a:lnTo>
                  <a:lnTo>
                    <a:pt x="839" y="681"/>
                  </a:lnTo>
                  <a:lnTo>
                    <a:pt x="883" y="651"/>
                  </a:lnTo>
                  <a:lnTo>
                    <a:pt x="898" y="590"/>
                  </a:lnTo>
                  <a:lnTo>
                    <a:pt x="868" y="575"/>
                  </a:lnTo>
                  <a:lnTo>
                    <a:pt x="883" y="560"/>
                  </a:lnTo>
                  <a:lnTo>
                    <a:pt x="898" y="560"/>
                  </a:lnTo>
                  <a:lnTo>
                    <a:pt x="927" y="454"/>
                  </a:lnTo>
                  <a:lnTo>
                    <a:pt x="957" y="454"/>
                  </a:lnTo>
                  <a:lnTo>
                    <a:pt x="1001" y="484"/>
                  </a:lnTo>
                  <a:lnTo>
                    <a:pt x="1015" y="530"/>
                  </a:lnTo>
                  <a:lnTo>
                    <a:pt x="1030" y="530"/>
                  </a:lnTo>
                  <a:lnTo>
                    <a:pt x="1015" y="590"/>
                  </a:lnTo>
                  <a:lnTo>
                    <a:pt x="1060" y="606"/>
                  </a:lnTo>
                  <a:lnTo>
                    <a:pt x="1104" y="575"/>
                  </a:lnTo>
                  <a:lnTo>
                    <a:pt x="1118" y="651"/>
                  </a:lnTo>
                  <a:lnTo>
                    <a:pt x="1118" y="666"/>
                  </a:lnTo>
                  <a:lnTo>
                    <a:pt x="1118" y="681"/>
                  </a:lnTo>
                  <a:lnTo>
                    <a:pt x="1163" y="712"/>
                  </a:lnTo>
                  <a:lnTo>
                    <a:pt x="1163" y="727"/>
                  </a:lnTo>
                  <a:lnTo>
                    <a:pt x="1192" y="742"/>
                  </a:lnTo>
                  <a:lnTo>
                    <a:pt x="1177" y="787"/>
                  </a:lnTo>
                  <a:lnTo>
                    <a:pt x="1163" y="802"/>
                  </a:lnTo>
                  <a:lnTo>
                    <a:pt x="1133" y="802"/>
                  </a:lnTo>
                  <a:lnTo>
                    <a:pt x="1118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89" y="833"/>
                  </a:lnTo>
                  <a:lnTo>
                    <a:pt x="1074" y="833"/>
                  </a:lnTo>
                  <a:lnTo>
                    <a:pt x="1030" y="817"/>
                  </a:lnTo>
                  <a:lnTo>
                    <a:pt x="986" y="833"/>
                  </a:lnTo>
                  <a:lnTo>
                    <a:pt x="971" y="833"/>
                  </a:lnTo>
                  <a:lnTo>
                    <a:pt x="927" y="878"/>
                  </a:lnTo>
                  <a:lnTo>
                    <a:pt x="898" y="893"/>
                  </a:lnTo>
                  <a:lnTo>
                    <a:pt x="927" y="878"/>
                  </a:lnTo>
                  <a:lnTo>
                    <a:pt x="971" y="848"/>
                  </a:lnTo>
                  <a:lnTo>
                    <a:pt x="986" y="848"/>
                  </a:lnTo>
                  <a:lnTo>
                    <a:pt x="1015" y="833"/>
                  </a:lnTo>
                  <a:lnTo>
                    <a:pt x="1030" y="848"/>
                  </a:lnTo>
                  <a:lnTo>
                    <a:pt x="1015" y="863"/>
                  </a:lnTo>
                  <a:lnTo>
                    <a:pt x="1001" y="863"/>
                  </a:lnTo>
                  <a:lnTo>
                    <a:pt x="1001" y="878"/>
                  </a:lnTo>
                  <a:lnTo>
                    <a:pt x="1015" y="878"/>
                  </a:lnTo>
                  <a:lnTo>
                    <a:pt x="1001" y="893"/>
                  </a:lnTo>
                  <a:lnTo>
                    <a:pt x="1015" y="908"/>
                  </a:lnTo>
                  <a:lnTo>
                    <a:pt x="1015" y="923"/>
                  </a:lnTo>
                  <a:lnTo>
                    <a:pt x="1060" y="923"/>
                  </a:lnTo>
                  <a:lnTo>
                    <a:pt x="1060" y="939"/>
                  </a:lnTo>
                  <a:lnTo>
                    <a:pt x="1015" y="954"/>
                  </a:lnTo>
                  <a:lnTo>
                    <a:pt x="986" y="984"/>
                  </a:lnTo>
                  <a:lnTo>
                    <a:pt x="986" y="969"/>
                  </a:lnTo>
                  <a:lnTo>
                    <a:pt x="1015" y="939"/>
                  </a:lnTo>
                  <a:lnTo>
                    <a:pt x="1001" y="923"/>
                  </a:lnTo>
                  <a:lnTo>
                    <a:pt x="971" y="939"/>
                  </a:lnTo>
                  <a:lnTo>
                    <a:pt x="957" y="908"/>
                  </a:lnTo>
                  <a:lnTo>
                    <a:pt x="957" y="893"/>
                  </a:lnTo>
                  <a:lnTo>
                    <a:pt x="942" y="878"/>
                  </a:lnTo>
                  <a:lnTo>
                    <a:pt x="942" y="893"/>
                  </a:lnTo>
                  <a:lnTo>
                    <a:pt x="927" y="908"/>
                  </a:lnTo>
                  <a:lnTo>
                    <a:pt x="898" y="939"/>
                  </a:lnTo>
                  <a:lnTo>
                    <a:pt x="883" y="923"/>
                  </a:lnTo>
                  <a:lnTo>
                    <a:pt x="868" y="939"/>
                  </a:lnTo>
                  <a:lnTo>
                    <a:pt x="854" y="923"/>
                  </a:lnTo>
                  <a:lnTo>
                    <a:pt x="824" y="939"/>
                  </a:lnTo>
                  <a:lnTo>
                    <a:pt x="809" y="939"/>
                  </a:lnTo>
                  <a:lnTo>
                    <a:pt x="780" y="939"/>
                  </a:lnTo>
                  <a:lnTo>
                    <a:pt x="765" y="93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05" y="1146"/>
              <a:ext cx="519" cy="378"/>
            </a:xfrm>
            <a:custGeom>
              <a:avLst/>
              <a:gdLst>
                <a:gd name="T0" fmla="*/ 0 w 1208"/>
                <a:gd name="T1" fmla="*/ 0 h 1000"/>
                <a:gd name="T2" fmla="*/ 0 w 1208"/>
                <a:gd name="T3" fmla="*/ 0 h 1000"/>
                <a:gd name="T4" fmla="*/ 0 w 1208"/>
                <a:gd name="T5" fmla="*/ 0 h 1000"/>
                <a:gd name="T6" fmla="*/ 0 w 1208"/>
                <a:gd name="T7" fmla="*/ 0 h 1000"/>
                <a:gd name="T8" fmla="*/ 0 w 1208"/>
                <a:gd name="T9" fmla="*/ 0 h 1000"/>
                <a:gd name="T10" fmla="*/ 0 w 1208"/>
                <a:gd name="T11" fmla="*/ 0 h 1000"/>
                <a:gd name="T12" fmla="*/ 0 w 1208"/>
                <a:gd name="T13" fmla="*/ 0 h 1000"/>
                <a:gd name="T14" fmla="*/ 0 w 1208"/>
                <a:gd name="T15" fmla="*/ 0 h 1000"/>
                <a:gd name="T16" fmla="*/ 0 w 1208"/>
                <a:gd name="T17" fmla="*/ 0 h 1000"/>
                <a:gd name="T18" fmla="*/ 0 w 1208"/>
                <a:gd name="T19" fmla="*/ 0 h 1000"/>
                <a:gd name="T20" fmla="*/ 0 w 1208"/>
                <a:gd name="T21" fmla="*/ 0 h 1000"/>
                <a:gd name="T22" fmla="*/ 0 w 1208"/>
                <a:gd name="T23" fmla="*/ 0 h 1000"/>
                <a:gd name="T24" fmla="*/ 0 w 1208"/>
                <a:gd name="T25" fmla="*/ 0 h 1000"/>
                <a:gd name="T26" fmla="*/ 0 w 1208"/>
                <a:gd name="T27" fmla="*/ 0 h 1000"/>
                <a:gd name="T28" fmla="*/ 0 w 1208"/>
                <a:gd name="T29" fmla="*/ 0 h 1000"/>
                <a:gd name="T30" fmla="*/ 0 w 1208"/>
                <a:gd name="T31" fmla="*/ 0 h 1000"/>
                <a:gd name="T32" fmla="*/ 0 w 1208"/>
                <a:gd name="T33" fmla="*/ 0 h 1000"/>
                <a:gd name="T34" fmla="*/ 0 w 1208"/>
                <a:gd name="T35" fmla="*/ 0 h 1000"/>
                <a:gd name="T36" fmla="*/ 0 w 1208"/>
                <a:gd name="T37" fmla="*/ 0 h 1000"/>
                <a:gd name="T38" fmla="*/ 0 w 1208"/>
                <a:gd name="T39" fmla="*/ 0 h 1000"/>
                <a:gd name="T40" fmla="*/ 0 w 1208"/>
                <a:gd name="T41" fmla="*/ 0 h 1000"/>
                <a:gd name="T42" fmla="*/ 0 w 1208"/>
                <a:gd name="T43" fmla="*/ 0 h 1000"/>
                <a:gd name="T44" fmla="*/ 0 w 1208"/>
                <a:gd name="T45" fmla="*/ 0 h 1000"/>
                <a:gd name="T46" fmla="*/ 0 w 1208"/>
                <a:gd name="T47" fmla="*/ 0 h 1000"/>
                <a:gd name="T48" fmla="*/ 0 w 1208"/>
                <a:gd name="T49" fmla="*/ 0 h 1000"/>
                <a:gd name="T50" fmla="*/ 0 w 1208"/>
                <a:gd name="T51" fmla="*/ 0 h 1000"/>
                <a:gd name="T52" fmla="*/ 0 w 1208"/>
                <a:gd name="T53" fmla="*/ 0 h 1000"/>
                <a:gd name="T54" fmla="*/ 0 w 1208"/>
                <a:gd name="T55" fmla="*/ 0 h 1000"/>
                <a:gd name="T56" fmla="*/ 0 w 1208"/>
                <a:gd name="T57" fmla="*/ 0 h 1000"/>
                <a:gd name="T58" fmla="*/ 0 w 1208"/>
                <a:gd name="T59" fmla="*/ 0 h 1000"/>
                <a:gd name="T60" fmla="*/ 0 w 1208"/>
                <a:gd name="T61" fmla="*/ 0 h 1000"/>
                <a:gd name="T62" fmla="*/ 0 w 1208"/>
                <a:gd name="T63" fmla="*/ 0 h 1000"/>
                <a:gd name="T64" fmla="*/ 0 w 1208"/>
                <a:gd name="T65" fmla="*/ 0 h 1000"/>
                <a:gd name="T66" fmla="*/ 0 w 1208"/>
                <a:gd name="T67" fmla="*/ 0 h 1000"/>
                <a:gd name="T68" fmla="*/ 0 w 1208"/>
                <a:gd name="T69" fmla="*/ 0 h 1000"/>
                <a:gd name="T70" fmla="*/ 0 w 1208"/>
                <a:gd name="T71" fmla="*/ 0 h 1000"/>
                <a:gd name="T72" fmla="*/ 0 w 1208"/>
                <a:gd name="T73" fmla="*/ 0 h 1000"/>
                <a:gd name="T74" fmla="*/ 0 w 1208"/>
                <a:gd name="T75" fmla="*/ 0 h 1000"/>
                <a:gd name="T76" fmla="*/ 0 w 1208"/>
                <a:gd name="T77" fmla="*/ 0 h 1000"/>
                <a:gd name="T78" fmla="*/ 0 w 1208"/>
                <a:gd name="T79" fmla="*/ 0 h 1000"/>
                <a:gd name="T80" fmla="*/ 0 w 1208"/>
                <a:gd name="T81" fmla="*/ 0 h 1000"/>
                <a:gd name="T82" fmla="*/ 0 w 1208"/>
                <a:gd name="T83" fmla="*/ 0 h 1000"/>
                <a:gd name="T84" fmla="*/ 0 w 1208"/>
                <a:gd name="T85" fmla="*/ 0 h 1000"/>
                <a:gd name="T86" fmla="*/ 0 w 1208"/>
                <a:gd name="T87" fmla="*/ 0 h 1000"/>
                <a:gd name="T88" fmla="*/ 0 w 1208"/>
                <a:gd name="T89" fmla="*/ 0 h 1000"/>
                <a:gd name="T90" fmla="*/ 0 w 1208"/>
                <a:gd name="T91" fmla="*/ 0 h 1000"/>
                <a:gd name="T92" fmla="*/ 0 w 1208"/>
                <a:gd name="T93" fmla="*/ 0 h 1000"/>
                <a:gd name="T94" fmla="*/ 0 w 1208"/>
                <a:gd name="T95" fmla="*/ 0 h 1000"/>
                <a:gd name="T96" fmla="*/ 0 w 1208"/>
                <a:gd name="T97" fmla="*/ 0 h 1000"/>
                <a:gd name="T98" fmla="*/ 0 w 1208"/>
                <a:gd name="T99" fmla="*/ 0 h 1000"/>
                <a:gd name="T100" fmla="*/ 0 w 1208"/>
                <a:gd name="T101" fmla="*/ 0 h 1000"/>
                <a:gd name="T102" fmla="*/ 0 w 1208"/>
                <a:gd name="T103" fmla="*/ 0 h 1000"/>
                <a:gd name="T104" fmla="*/ 0 w 1208"/>
                <a:gd name="T105" fmla="*/ 0 h 1000"/>
                <a:gd name="T106" fmla="*/ 0 w 1208"/>
                <a:gd name="T107" fmla="*/ 0 h 1000"/>
                <a:gd name="T108" fmla="*/ 0 w 1208"/>
                <a:gd name="T109" fmla="*/ 0 h 1000"/>
                <a:gd name="T110" fmla="*/ 0 w 1208"/>
                <a:gd name="T111" fmla="*/ 0 h 1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8"/>
                <a:gd name="T169" fmla="*/ 0 h 1000"/>
                <a:gd name="T170" fmla="*/ 1208 w 1208"/>
                <a:gd name="T171" fmla="*/ 1000 h 1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8" h="1000">
                  <a:moveTo>
                    <a:pt x="775" y="953"/>
                  </a:moveTo>
                  <a:lnTo>
                    <a:pt x="775" y="968"/>
                  </a:lnTo>
                  <a:lnTo>
                    <a:pt x="775" y="984"/>
                  </a:lnTo>
                  <a:lnTo>
                    <a:pt x="760" y="984"/>
                  </a:lnTo>
                  <a:lnTo>
                    <a:pt x="745" y="984"/>
                  </a:lnTo>
                  <a:lnTo>
                    <a:pt x="700" y="999"/>
                  </a:lnTo>
                  <a:lnTo>
                    <a:pt x="715" y="968"/>
                  </a:lnTo>
                  <a:lnTo>
                    <a:pt x="730" y="968"/>
                  </a:lnTo>
                  <a:lnTo>
                    <a:pt x="745" y="953"/>
                  </a:lnTo>
                  <a:lnTo>
                    <a:pt x="745" y="922"/>
                  </a:lnTo>
                  <a:lnTo>
                    <a:pt x="745" y="938"/>
                  </a:lnTo>
                  <a:lnTo>
                    <a:pt x="775" y="938"/>
                  </a:lnTo>
                  <a:lnTo>
                    <a:pt x="760" y="907"/>
                  </a:lnTo>
                  <a:lnTo>
                    <a:pt x="745" y="891"/>
                  </a:lnTo>
                  <a:lnTo>
                    <a:pt x="715" y="891"/>
                  </a:lnTo>
                  <a:lnTo>
                    <a:pt x="715" y="845"/>
                  </a:lnTo>
                  <a:lnTo>
                    <a:pt x="700" y="845"/>
                  </a:lnTo>
                  <a:lnTo>
                    <a:pt x="700" y="815"/>
                  </a:lnTo>
                  <a:lnTo>
                    <a:pt x="656" y="815"/>
                  </a:lnTo>
                  <a:lnTo>
                    <a:pt x="641" y="815"/>
                  </a:lnTo>
                  <a:lnTo>
                    <a:pt x="626" y="830"/>
                  </a:lnTo>
                  <a:lnTo>
                    <a:pt x="536" y="799"/>
                  </a:lnTo>
                  <a:lnTo>
                    <a:pt x="507" y="799"/>
                  </a:lnTo>
                  <a:lnTo>
                    <a:pt x="373" y="768"/>
                  </a:lnTo>
                  <a:lnTo>
                    <a:pt x="224" y="753"/>
                  </a:lnTo>
                  <a:lnTo>
                    <a:pt x="119" y="722"/>
                  </a:lnTo>
                  <a:lnTo>
                    <a:pt x="104" y="707"/>
                  </a:lnTo>
                  <a:lnTo>
                    <a:pt x="60" y="661"/>
                  </a:lnTo>
                  <a:lnTo>
                    <a:pt x="75" y="615"/>
                  </a:lnTo>
                  <a:lnTo>
                    <a:pt x="60" y="553"/>
                  </a:lnTo>
                  <a:lnTo>
                    <a:pt x="89" y="507"/>
                  </a:lnTo>
                  <a:lnTo>
                    <a:pt x="89" y="492"/>
                  </a:lnTo>
                  <a:lnTo>
                    <a:pt x="75" y="461"/>
                  </a:lnTo>
                  <a:lnTo>
                    <a:pt x="75" y="400"/>
                  </a:lnTo>
                  <a:lnTo>
                    <a:pt x="60" y="369"/>
                  </a:lnTo>
                  <a:lnTo>
                    <a:pt x="30" y="369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209" y="0"/>
                  </a:lnTo>
                  <a:lnTo>
                    <a:pt x="283" y="46"/>
                  </a:lnTo>
                  <a:lnTo>
                    <a:pt x="343" y="46"/>
                  </a:lnTo>
                  <a:lnTo>
                    <a:pt x="358" y="46"/>
                  </a:lnTo>
                  <a:lnTo>
                    <a:pt x="373" y="61"/>
                  </a:lnTo>
                  <a:lnTo>
                    <a:pt x="402" y="46"/>
                  </a:lnTo>
                  <a:lnTo>
                    <a:pt x="417" y="77"/>
                  </a:lnTo>
                  <a:lnTo>
                    <a:pt x="432" y="92"/>
                  </a:lnTo>
                  <a:lnTo>
                    <a:pt x="462" y="92"/>
                  </a:lnTo>
                  <a:lnTo>
                    <a:pt x="536" y="169"/>
                  </a:lnTo>
                  <a:lnTo>
                    <a:pt x="522" y="169"/>
                  </a:lnTo>
                  <a:lnTo>
                    <a:pt x="566" y="200"/>
                  </a:lnTo>
                  <a:lnTo>
                    <a:pt x="581" y="246"/>
                  </a:lnTo>
                  <a:lnTo>
                    <a:pt x="596" y="215"/>
                  </a:lnTo>
                  <a:lnTo>
                    <a:pt x="641" y="200"/>
                  </a:lnTo>
                  <a:lnTo>
                    <a:pt x="611" y="184"/>
                  </a:lnTo>
                  <a:lnTo>
                    <a:pt x="656" y="184"/>
                  </a:lnTo>
                  <a:lnTo>
                    <a:pt x="656" y="200"/>
                  </a:lnTo>
                  <a:lnTo>
                    <a:pt x="700" y="246"/>
                  </a:lnTo>
                  <a:lnTo>
                    <a:pt x="700" y="231"/>
                  </a:lnTo>
                  <a:lnTo>
                    <a:pt x="715" y="246"/>
                  </a:lnTo>
                  <a:lnTo>
                    <a:pt x="745" y="231"/>
                  </a:lnTo>
                  <a:lnTo>
                    <a:pt x="745" y="292"/>
                  </a:lnTo>
                  <a:lnTo>
                    <a:pt x="760" y="292"/>
                  </a:lnTo>
                  <a:lnTo>
                    <a:pt x="760" y="261"/>
                  </a:lnTo>
                  <a:lnTo>
                    <a:pt x="805" y="246"/>
                  </a:lnTo>
                  <a:lnTo>
                    <a:pt x="805" y="169"/>
                  </a:lnTo>
                  <a:lnTo>
                    <a:pt x="849" y="123"/>
                  </a:lnTo>
                  <a:lnTo>
                    <a:pt x="864" y="154"/>
                  </a:lnTo>
                  <a:lnTo>
                    <a:pt x="864" y="169"/>
                  </a:lnTo>
                  <a:lnTo>
                    <a:pt x="864" y="200"/>
                  </a:lnTo>
                  <a:lnTo>
                    <a:pt x="849" y="200"/>
                  </a:lnTo>
                  <a:lnTo>
                    <a:pt x="864" y="231"/>
                  </a:lnTo>
                  <a:lnTo>
                    <a:pt x="879" y="231"/>
                  </a:lnTo>
                  <a:lnTo>
                    <a:pt x="879" y="246"/>
                  </a:lnTo>
                  <a:lnTo>
                    <a:pt x="864" y="277"/>
                  </a:lnTo>
                  <a:lnTo>
                    <a:pt x="879" y="292"/>
                  </a:lnTo>
                  <a:lnTo>
                    <a:pt x="924" y="261"/>
                  </a:lnTo>
                  <a:lnTo>
                    <a:pt x="939" y="231"/>
                  </a:lnTo>
                  <a:lnTo>
                    <a:pt x="969" y="261"/>
                  </a:lnTo>
                  <a:lnTo>
                    <a:pt x="939" y="323"/>
                  </a:lnTo>
                  <a:lnTo>
                    <a:pt x="909" y="323"/>
                  </a:lnTo>
                  <a:lnTo>
                    <a:pt x="864" y="323"/>
                  </a:lnTo>
                  <a:lnTo>
                    <a:pt x="879" y="338"/>
                  </a:lnTo>
                  <a:lnTo>
                    <a:pt x="834" y="353"/>
                  </a:lnTo>
                  <a:lnTo>
                    <a:pt x="820" y="384"/>
                  </a:lnTo>
                  <a:lnTo>
                    <a:pt x="775" y="384"/>
                  </a:lnTo>
                  <a:lnTo>
                    <a:pt x="760" y="415"/>
                  </a:lnTo>
                  <a:lnTo>
                    <a:pt x="745" y="415"/>
                  </a:lnTo>
                  <a:lnTo>
                    <a:pt x="715" y="430"/>
                  </a:lnTo>
                  <a:lnTo>
                    <a:pt x="671" y="476"/>
                  </a:lnTo>
                  <a:lnTo>
                    <a:pt x="656" y="523"/>
                  </a:lnTo>
                  <a:lnTo>
                    <a:pt x="671" y="538"/>
                  </a:lnTo>
                  <a:lnTo>
                    <a:pt x="671" y="584"/>
                  </a:lnTo>
                  <a:lnTo>
                    <a:pt x="700" y="584"/>
                  </a:lnTo>
                  <a:lnTo>
                    <a:pt x="760" y="646"/>
                  </a:lnTo>
                  <a:lnTo>
                    <a:pt x="775" y="646"/>
                  </a:lnTo>
                  <a:lnTo>
                    <a:pt x="805" y="676"/>
                  </a:lnTo>
                  <a:lnTo>
                    <a:pt x="790" y="692"/>
                  </a:lnTo>
                  <a:lnTo>
                    <a:pt x="805" y="707"/>
                  </a:lnTo>
                  <a:lnTo>
                    <a:pt x="775" y="722"/>
                  </a:lnTo>
                  <a:lnTo>
                    <a:pt x="805" y="768"/>
                  </a:lnTo>
                  <a:lnTo>
                    <a:pt x="820" y="768"/>
                  </a:lnTo>
                  <a:lnTo>
                    <a:pt x="834" y="768"/>
                  </a:lnTo>
                  <a:lnTo>
                    <a:pt x="849" y="738"/>
                  </a:lnTo>
                  <a:lnTo>
                    <a:pt x="864" y="707"/>
                  </a:lnTo>
                  <a:lnTo>
                    <a:pt x="849" y="692"/>
                  </a:lnTo>
                  <a:lnTo>
                    <a:pt x="894" y="661"/>
                  </a:lnTo>
                  <a:lnTo>
                    <a:pt x="909" y="599"/>
                  </a:lnTo>
                  <a:lnTo>
                    <a:pt x="879" y="584"/>
                  </a:lnTo>
                  <a:lnTo>
                    <a:pt x="894" y="569"/>
                  </a:lnTo>
                  <a:lnTo>
                    <a:pt x="909" y="569"/>
                  </a:lnTo>
                  <a:lnTo>
                    <a:pt x="939" y="461"/>
                  </a:lnTo>
                  <a:lnTo>
                    <a:pt x="969" y="461"/>
                  </a:lnTo>
                  <a:lnTo>
                    <a:pt x="1013" y="492"/>
                  </a:lnTo>
                  <a:lnTo>
                    <a:pt x="1028" y="538"/>
                  </a:lnTo>
                  <a:lnTo>
                    <a:pt x="1043" y="538"/>
                  </a:lnTo>
                  <a:lnTo>
                    <a:pt x="1028" y="599"/>
                  </a:lnTo>
                  <a:lnTo>
                    <a:pt x="1073" y="615"/>
                  </a:lnTo>
                  <a:lnTo>
                    <a:pt x="1118" y="584"/>
                  </a:lnTo>
                  <a:lnTo>
                    <a:pt x="1132" y="661"/>
                  </a:lnTo>
                  <a:lnTo>
                    <a:pt x="1132" y="676"/>
                  </a:lnTo>
                  <a:lnTo>
                    <a:pt x="1132" y="692"/>
                  </a:lnTo>
                  <a:lnTo>
                    <a:pt x="1177" y="722"/>
                  </a:lnTo>
                  <a:lnTo>
                    <a:pt x="1177" y="738"/>
                  </a:lnTo>
                  <a:lnTo>
                    <a:pt x="1207" y="753"/>
                  </a:lnTo>
                  <a:lnTo>
                    <a:pt x="1192" y="799"/>
                  </a:lnTo>
                  <a:lnTo>
                    <a:pt x="1177" y="815"/>
                  </a:lnTo>
                  <a:lnTo>
                    <a:pt x="1147" y="815"/>
                  </a:lnTo>
                  <a:lnTo>
                    <a:pt x="1132" y="845"/>
                  </a:lnTo>
                  <a:lnTo>
                    <a:pt x="1088" y="845"/>
                  </a:lnTo>
                  <a:lnTo>
                    <a:pt x="1043" y="830"/>
                  </a:lnTo>
                  <a:lnTo>
                    <a:pt x="998" y="845"/>
                  </a:lnTo>
                  <a:lnTo>
                    <a:pt x="983" y="845"/>
                  </a:lnTo>
                  <a:lnTo>
                    <a:pt x="939" y="891"/>
                  </a:lnTo>
                  <a:lnTo>
                    <a:pt x="909" y="907"/>
                  </a:lnTo>
                  <a:lnTo>
                    <a:pt x="939" y="891"/>
                  </a:lnTo>
                  <a:lnTo>
                    <a:pt x="983" y="861"/>
                  </a:lnTo>
                  <a:lnTo>
                    <a:pt x="998" y="861"/>
                  </a:lnTo>
                  <a:lnTo>
                    <a:pt x="1028" y="845"/>
                  </a:lnTo>
                  <a:lnTo>
                    <a:pt x="1043" y="861"/>
                  </a:lnTo>
                  <a:lnTo>
                    <a:pt x="1028" y="876"/>
                  </a:lnTo>
                  <a:lnTo>
                    <a:pt x="1013" y="876"/>
                  </a:lnTo>
                  <a:lnTo>
                    <a:pt x="1013" y="891"/>
                  </a:lnTo>
                  <a:lnTo>
                    <a:pt x="1028" y="891"/>
                  </a:lnTo>
                  <a:lnTo>
                    <a:pt x="1013" y="907"/>
                  </a:lnTo>
                  <a:lnTo>
                    <a:pt x="1028" y="922"/>
                  </a:lnTo>
                  <a:lnTo>
                    <a:pt x="1028" y="938"/>
                  </a:lnTo>
                  <a:lnTo>
                    <a:pt x="1073" y="938"/>
                  </a:lnTo>
                  <a:lnTo>
                    <a:pt x="1073" y="953"/>
                  </a:lnTo>
                  <a:lnTo>
                    <a:pt x="1028" y="968"/>
                  </a:lnTo>
                  <a:lnTo>
                    <a:pt x="998" y="999"/>
                  </a:lnTo>
                  <a:lnTo>
                    <a:pt x="998" y="984"/>
                  </a:lnTo>
                  <a:lnTo>
                    <a:pt x="1028" y="953"/>
                  </a:lnTo>
                  <a:lnTo>
                    <a:pt x="1013" y="938"/>
                  </a:lnTo>
                  <a:lnTo>
                    <a:pt x="983" y="953"/>
                  </a:lnTo>
                  <a:lnTo>
                    <a:pt x="969" y="922"/>
                  </a:lnTo>
                  <a:lnTo>
                    <a:pt x="969" y="907"/>
                  </a:lnTo>
                  <a:lnTo>
                    <a:pt x="954" y="891"/>
                  </a:lnTo>
                  <a:lnTo>
                    <a:pt x="954" y="907"/>
                  </a:lnTo>
                  <a:lnTo>
                    <a:pt x="939" y="922"/>
                  </a:lnTo>
                  <a:lnTo>
                    <a:pt x="909" y="953"/>
                  </a:lnTo>
                  <a:lnTo>
                    <a:pt x="894" y="938"/>
                  </a:lnTo>
                  <a:lnTo>
                    <a:pt x="879" y="953"/>
                  </a:lnTo>
                  <a:lnTo>
                    <a:pt x="864" y="938"/>
                  </a:lnTo>
                  <a:lnTo>
                    <a:pt x="834" y="953"/>
                  </a:lnTo>
                  <a:lnTo>
                    <a:pt x="820" y="953"/>
                  </a:lnTo>
                  <a:lnTo>
                    <a:pt x="790" y="953"/>
                  </a:lnTo>
                  <a:lnTo>
                    <a:pt x="775" y="953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H="1">
              <a:off x="672" y="1466"/>
              <a:ext cx="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597" y="1192"/>
              <a:ext cx="140" cy="152"/>
            </a:xfrm>
            <a:custGeom>
              <a:avLst/>
              <a:gdLst>
                <a:gd name="T0" fmla="*/ 0 w 328"/>
                <a:gd name="T1" fmla="*/ 0 h 401"/>
                <a:gd name="T2" fmla="*/ 0 w 328"/>
                <a:gd name="T3" fmla="*/ 0 h 401"/>
                <a:gd name="T4" fmla="*/ 0 w 328"/>
                <a:gd name="T5" fmla="*/ 0 h 401"/>
                <a:gd name="T6" fmla="*/ 0 w 328"/>
                <a:gd name="T7" fmla="*/ 0 h 401"/>
                <a:gd name="T8" fmla="*/ 0 w 328"/>
                <a:gd name="T9" fmla="*/ 0 h 401"/>
                <a:gd name="T10" fmla="*/ 0 w 328"/>
                <a:gd name="T11" fmla="*/ 0 h 401"/>
                <a:gd name="T12" fmla="*/ 0 w 328"/>
                <a:gd name="T13" fmla="*/ 0 h 401"/>
                <a:gd name="T14" fmla="*/ 0 w 328"/>
                <a:gd name="T15" fmla="*/ 0 h 401"/>
                <a:gd name="T16" fmla="*/ 0 w 328"/>
                <a:gd name="T17" fmla="*/ 0 h 401"/>
                <a:gd name="T18" fmla="*/ 0 w 328"/>
                <a:gd name="T19" fmla="*/ 0 h 401"/>
                <a:gd name="T20" fmla="*/ 0 w 328"/>
                <a:gd name="T21" fmla="*/ 0 h 401"/>
                <a:gd name="T22" fmla="*/ 0 w 328"/>
                <a:gd name="T23" fmla="*/ 0 h 401"/>
                <a:gd name="T24" fmla="*/ 0 w 328"/>
                <a:gd name="T25" fmla="*/ 0 h 401"/>
                <a:gd name="T26" fmla="*/ 0 w 328"/>
                <a:gd name="T27" fmla="*/ 0 h 401"/>
                <a:gd name="T28" fmla="*/ 0 w 328"/>
                <a:gd name="T29" fmla="*/ 0 h 401"/>
                <a:gd name="T30" fmla="*/ 0 w 328"/>
                <a:gd name="T31" fmla="*/ 0 h 401"/>
                <a:gd name="T32" fmla="*/ 0 w 328"/>
                <a:gd name="T33" fmla="*/ 0 h 401"/>
                <a:gd name="T34" fmla="*/ 0 w 328"/>
                <a:gd name="T35" fmla="*/ 0 h 401"/>
                <a:gd name="T36" fmla="*/ 0 w 328"/>
                <a:gd name="T37" fmla="*/ 0 h 401"/>
                <a:gd name="T38" fmla="*/ 0 w 328"/>
                <a:gd name="T39" fmla="*/ 0 h 401"/>
                <a:gd name="T40" fmla="*/ 0 w 328"/>
                <a:gd name="T41" fmla="*/ 0 h 401"/>
                <a:gd name="T42" fmla="*/ 0 w 328"/>
                <a:gd name="T43" fmla="*/ 0 h 401"/>
                <a:gd name="T44" fmla="*/ 0 w 328"/>
                <a:gd name="T45" fmla="*/ 0 h 401"/>
                <a:gd name="T46" fmla="*/ 0 w 328"/>
                <a:gd name="T47" fmla="*/ 0 h 401"/>
                <a:gd name="T48" fmla="*/ 0 w 328"/>
                <a:gd name="T49" fmla="*/ 0 h 401"/>
                <a:gd name="T50" fmla="*/ 0 w 328"/>
                <a:gd name="T51" fmla="*/ 0 h 401"/>
                <a:gd name="T52" fmla="*/ 0 w 328"/>
                <a:gd name="T53" fmla="*/ 0 h 401"/>
                <a:gd name="T54" fmla="*/ 0 w 328"/>
                <a:gd name="T55" fmla="*/ 0 h 401"/>
                <a:gd name="T56" fmla="*/ 0 w 328"/>
                <a:gd name="T57" fmla="*/ 0 h 401"/>
                <a:gd name="T58" fmla="*/ 0 w 328"/>
                <a:gd name="T59" fmla="*/ 0 h 401"/>
                <a:gd name="T60" fmla="*/ 0 w 328"/>
                <a:gd name="T61" fmla="*/ 0 h 401"/>
                <a:gd name="T62" fmla="*/ 0 w 328"/>
                <a:gd name="T63" fmla="*/ 0 h 401"/>
                <a:gd name="T64" fmla="*/ 0 w 328"/>
                <a:gd name="T65" fmla="*/ 0 h 401"/>
                <a:gd name="T66" fmla="*/ 0 w 328"/>
                <a:gd name="T67" fmla="*/ 0 h 401"/>
                <a:gd name="T68" fmla="*/ 0 w 328"/>
                <a:gd name="T69" fmla="*/ 0 h 401"/>
                <a:gd name="T70" fmla="*/ 0 w 328"/>
                <a:gd name="T71" fmla="*/ 0 h 401"/>
                <a:gd name="T72" fmla="*/ 0 w 328"/>
                <a:gd name="T73" fmla="*/ 0 h 401"/>
                <a:gd name="T74" fmla="*/ 0 w 328"/>
                <a:gd name="T75" fmla="*/ 0 h 4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401"/>
                <a:gd name="T116" fmla="*/ 328 w 328"/>
                <a:gd name="T117" fmla="*/ 401 h 4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401">
                  <a:moveTo>
                    <a:pt x="208" y="46"/>
                  </a:moveTo>
                  <a:lnTo>
                    <a:pt x="208" y="77"/>
                  </a:lnTo>
                  <a:lnTo>
                    <a:pt x="282" y="138"/>
                  </a:lnTo>
                  <a:lnTo>
                    <a:pt x="253" y="154"/>
                  </a:lnTo>
                  <a:lnTo>
                    <a:pt x="253" y="200"/>
                  </a:lnTo>
                  <a:lnTo>
                    <a:pt x="297" y="231"/>
                  </a:lnTo>
                  <a:lnTo>
                    <a:pt x="327" y="277"/>
                  </a:lnTo>
                  <a:lnTo>
                    <a:pt x="268" y="308"/>
                  </a:lnTo>
                  <a:lnTo>
                    <a:pt x="253" y="277"/>
                  </a:lnTo>
                  <a:lnTo>
                    <a:pt x="223" y="246"/>
                  </a:lnTo>
                  <a:lnTo>
                    <a:pt x="223" y="292"/>
                  </a:lnTo>
                  <a:lnTo>
                    <a:pt x="238" y="338"/>
                  </a:lnTo>
                  <a:lnTo>
                    <a:pt x="223" y="369"/>
                  </a:lnTo>
                  <a:lnTo>
                    <a:pt x="178" y="338"/>
                  </a:lnTo>
                  <a:lnTo>
                    <a:pt x="208" y="400"/>
                  </a:lnTo>
                  <a:lnTo>
                    <a:pt x="164" y="369"/>
                  </a:lnTo>
                  <a:lnTo>
                    <a:pt x="134" y="338"/>
                  </a:lnTo>
                  <a:lnTo>
                    <a:pt x="134" y="308"/>
                  </a:lnTo>
                  <a:lnTo>
                    <a:pt x="104" y="292"/>
                  </a:lnTo>
                  <a:lnTo>
                    <a:pt x="89" y="308"/>
                  </a:lnTo>
                  <a:lnTo>
                    <a:pt x="59" y="292"/>
                  </a:lnTo>
                  <a:lnTo>
                    <a:pt x="59" y="277"/>
                  </a:lnTo>
                  <a:lnTo>
                    <a:pt x="74" y="246"/>
                  </a:lnTo>
                  <a:lnTo>
                    <a:pt x="104" y="262"/>
                  </a:lnTo>
                  <a:lnTo>
                    <a:pt x="119" y="262"/>
                  </a:lnTo>
                  <a:lnTo>
                    <a:pt x="164" y="200"/>
                  </a:lnTo>
                  <a:lnTo>
                    <a:pt x="164" y="185"/>
                  </a:lnTo>
                  <a:lnTo>
                    <a:pt x="104" y="108"/>
                  </a:lnTo>
                  <a:lnTo>
                    <a:pt x="104" y="123"/>
                  </a:lnTo>
                  <a:lnTo>
                    <a:pt x="89" y="108"/>
                  </a:lnTo>
                  <a:lnTo>
                    <a:pt x="30" y="92"/>
                  </a:lnTo>
                  <a:lnTo>
                    <a:pt x="15" y="77"/>
                  </a:lnTo>
                  <a:lnTo>
                    <a:pt x="0" y="15"/>
                  </a:lnTo>
                  <a:lnTo>
                    <a:pt x="59" y="0"/>
                  </a:lnTo>
                  <a:lnTo>
                    <a:pt x="74" y="31"/>
                  </a:lnTo>
                  <a:lnTo>
                    <a:pt x="104" y="15"/>
                  </a:lnTo>
                  <a:lnTo>
                    <a:pt x="149" y="0"/>
                  </a:lnTo>
                  <a:lnTo>
                    <a:pt x="208" y="4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685" y="1094"/>
              <a:ext cx="136" cy="76"/>
            </a:xfrm>
            <a:custGeom>
              <a:avLst/>
              <a:gdLst>
                <a:gd name="T0" fmla="*/ 0 w 315"/>
                <a:gd name="T1" fmla="*/ 0 h 200"/>
                <a:gd name="T2" fmla="*/ 0 w 315"/>
                <a:gd name="T3" fmla="*/ 0 h 200"/>
                <a:gd name="T4" fmla="*/ 0 w 315"/>
                <a:gd name="T5" fmla="*/ 0 h 200"/>
                <a:gd name="T6" fmla="*/ 0 w 315"/>
                <a:gd name="T7" fmla="*/ 0 h 200"/>
                <a:gd name="T8" fmla="*/ 0 w 315"/>
                <a:gd name="T9" fmla="*/ 0 h 200"/>
                <a:gd name="T10" fmla="*/ 0 w 315"/>
                <a:gd name="T11" fmla="*/ 0 h 200"/>
                <a:gd name="T12" fmla="*/ 0 w 315"/>
                <a:gd name="T13" fmla="*/ 0 h 200"/>
                <a:gd name="T14" fmla="*/ 0 w 315"/>
                <a:gd name="T15" fmla="*/ 0 h 200"/>
                <a:gd name="T16" fmla="*/ 0 w 315"/>
                <a:gd name="T17" fmla="*/ 0 h 200"/>
                <a:gd name="T18" fmla="*/ 0 w 315"/>
                <a:gd name="T19" fmla="*/ 0 h 200"/>
                <a:gd name="T20" fmla="*/ 0 w 315"/>
                <a:gd name="T21" fmla="*/ 0 h 200"/>
                <a:gd name="T22" fmla="*/ 0 w 315"/>
                <a:gd name="T23" fmla="*/ 0 h 200"/>
                <a:gd name="T24" fmla="*/ 0 w 315"/>
                <a:gd name="T25" fmla="*/ 0 h 200"/>
                <a:gd name="T26" fmla="*/ 0 w 315"/>
                <a:gd name="T27" fmla="*/ 0 h 200"/>
                <a:gd name="T28" fmla="*/ 0 w 315"/>
                <a:gd name="T29" fmla="*/ 0 h 200"/>
                <a:gd name="T30" fmla="*/ 0 w 315"/>
                <a:gd name="T31" fmla="*/ 0 h 200"/>
                <a:gd name="T32" fmla="*/ 0 w 315"/>
                <a:gd name="T33" fmla="*/ 0 h 200"/>
                <a:gd name="T34" fmla="*/ 0 w 315"/>
                <a:gd name="T35" fmla="*/ 0 h 200"/>
                <a:gd name="T36" fmla="*/ 0 w 315"/>
                <a:gd name="T37" fmla="*/ 0 h 200"/>
                <a:gd name="T38" fmla="*/ 0 w 315"/>
                <a:gd name="T39" fmla="*/ 0 h 200"/>
                <a:gd name="T40" fmla="*/ 0 w 315"/>
                <a:gd name="T41" fmla="*/ 0 h 200"/>
                <a:gd name="T42" fmla="*/ 0 w 315"/>
                <a:gd name="T43" fmla="*/ 0 h 200"/>
                <a:gd name="T44" fmla="*/ 0 w 315"/>
                <a:gd name="T45" fmla="*/ 0 h 200"/>
                <a:gd name="T46" fmla="*/ 0 w 315"/>
                <a:gd name="T47" fmla="*/ 0 h 2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5"/>
                <a:gd name="T73" fmla="*/ 0 h 200"/>
                <a:gd name="T74" fmla="*/ 315 w 315"/>
                <a:gd name="T75" fmla="*/ 200 h 2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5" h="200">
                  <a:moveTo>
                    <a:pt x="30" y="153"/>
                  </a:moveTo>
                  <a:lnTo>
                    <a:pt x="0" y="168"/>
                  </a:lnTo>
                  <a:lnTo>
                    <a:pt x="15" y="184"/>
                  </a:lnTo>
                  <a:lnTo>
                    <a:pt x="45" y="184"/>
                  </a:lnTo>
                  <a:lnTo>
                    <a:pt x="60" y="199"/>
                  </a:lnTo>
                  <a:lnTo>
                    <a:pt x="105" y="153"/>
                  </a:lnTo>
                  <a:lnTo>
                    <a:pt x="135" y="153"/>
                  </a:lnTo>
                  <a:lnTo>
                    <a:pt x="135" y="138"/>
                  </a:lnTo>
                  <a:lnTo>
                    <a:pt x="164" y="122"/>
                  </a:lnTo>
                  <a:lnTo>
                    <a:pt x="179" y="138"/>
                  </a:lnTo>
                  <a:lnTo>
                    <a:pt x="284" y="77"/>
                  </a:lnTo>
                  <a:lnTo>
                    <a:pt x="314" y="15"/>
                  </a:lnTo>
                  <a:lnTo>
                    <a:pt x="75" y="0"/>
                  </a:lnTo>
                  <a:lnTo>
                    <a:pt x="75" y="31"/>
                  </a:lnTo>
                  <a:lnTo>
                    <a:pt x="105" y="46"/>
                  </a:lnTo>
                  <a:lnTo>
                    <a:pt x="150" y="46"/>
                  </a:lnTo>
                  <a:lnTo>
                    <a:pt x="135" y="77"/>
                  </a:lnTo>
                  <a:lnTo>
                    <a:pt x="90" y="77"/>
                  </a:lnTo>
                  <a:lnTo>
                    <a:pt x="60" y="61"/>
                  </a:lnTo>
                  <a:lnTo>
                    <a:pt x="30" y="122"/>
                  </a:lnTo>
                  <a:lnTo>
                    <a:pt x="60" y="138"/>
                  </a:lnTo>
                  <a:lnTo>
                    <a:pt x="45" y="138"/>
                  </a:lnTo>
                  <a:lnTo>
                    <a:pt x="45" y="153"/>
                  </a:lnTo>
                  <a:lnTo>
                    <a:pt x="30" y="15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41" y="1152"/>
              <a:ext cx="71" cy="65"/>
            </a:xfrm>
            <a:custGeom>
              <a:avLst/>
              <a:gdLst>
                <a:gd name="T0" fmla="*/ 0 w 165"/>
                <a:gd name="T1" fmla="*/ 0 h 171"/>
                <a:gd name="T2" fmla="*/ 0 w 165"/>
                <a:gd name="T3" fmla="*/ 0 h 171"/>
                <a:gd name="T4" fmla="*/ 0 w 165"/>
                <a:gd name="T5" fmla="*/ 0 h 171"/>
                <a:gd name="T6" fmla="*/ 0 w 165"/>
                <a:gd name="T7" fmla="*/ 0 h 171"/>
                <a:gd name="T8" fmla="*/ 0 w 165"/>
                <a:gd name="T9" fmla="*/ 0 h 171"/>
                <a:gd name="T10" fmla="*/ 0 w 165"/>
                <a:gd name="T11" fmla="*/ 0 h 171"/>
                <a:gd name="T12" fmla="*/ 0 w 165"/>
                <a:gd name="T13" fmla="*/ 0 h 171"/>
                <a:gd name="T14" fmla="*/ 0 w 165"/>
                <a:gd name="T15" fmla="*/ 0 h 171"/>
                <a:gd name="T16" fmla="*/ 0 w 165"/>
                <a:gd name="T17" fmla="*/ 0 h 171"/>
                <a:gd name="T18" fmla="*/ 0 w 165"/>
                <a:gd name="T19" fmla="*/ 0 h 171"/>
                <a:gd name="T20" fmla="*/ 0 w 165"/>
                <a:gd name="T21" fmla="*/ 0 h 171"/>
                <a:gd name="T22" fmla="*/ 0 w 165"/>
                <a:gd name="T23" fmla="*/ 0 h 171"/>
                <a:gd name="T24" fmla="*/ 0 w 165"/>
                <a:gd name="T25" fmla="*/ 0 h 171"/>
                <a:gd name="T26" fmla="*/ 0 w 165"/>
                <a:gd name="T27" fmla="*/ 0 h 171"/>
                <a:gd name="T28" fmla="*/ 0 w 165"/>
                <a:gd name="T29" fmla="*/ 0 h 171"/>
                <a:gd name="T30" fmla="*/ 0 w 165"/>
                <a:gd name="T31" fmla="*/ 0 h 171"/>
                <a:gd name="T32" fmla="*/ 0 w 165"/>
                <a:gd name="T33" fmla="*/ 0 h 171"/>
                <a:gd name="T34" fmla="*/ 0 w 165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5"/>
                <a:gd name="T55" fmla="*/ 0 h 171"/>
                <a:gd name="T56" fmla="*/ 165 w 165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5" h="171">
                  <a:moveTo>
                    <a:pt x="45" y="0"/>
                  </a:moveTo>
                  <a:lnTo>
                    <a:pt x="89" y="0"/>
                  </a:lnTo>
                  <a:lnTo>
                    <a:pt x="89" y="15"/>
                  </a:lnTo>
                  <a:lnTo>
                    <a:pt x="104" y="0"/>
                  </a:lnTo>
                  <a:lnTo>
                    <a:pt x="134" y="31"/>
                  </a:lnTo>
                  <a:lnTo>
                    <a:pt x="164" y="31"/>
                  </a:lnTo>
                  <a:lnTo>
                    <a:pt x="164" y="62"/>
                  </a:lnTo>
                  <a:lnTo>
                    <a:pt x="164" y="155"/>
                  </a:lnTo>
                  <a:lnTo>
                    <a:pt x="104" y="170"/>
                  </a:lnTo>
                  <a:lnTo>
                    <a:pt x="60" y="124"/>
                  </a:lnTo>
                  <a:lnTo>
                    <a:pt x="15" y="108"/>
                  </a:lnTo>
                  <a:lnTo>
                    <a:pt x="0" y="77"/>
                  </a:lnTo>
                  <a:lnTo>
                    <a:pt x="60" y="93"/>
                  </a:lnTo>
                  <a:lnTo>
                    <a:pt x="60" y="62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628" y="1146"/>
              <a:ext cx="90" cy="52"/>
            </a:xfrm>
            <a:custGeom>
              <a:avLst/>
              <a:gdLst>
                <a:gd name="T0" fmla="*/ 0 w 209"/>
                <a:gd name="T1" fmla="*/ 0 h 139"/>
                <a:gd name="T2" fmla="*/ 0 w 209"/>
                <a:gd name="T3" fmla="*/ 0 h 139"/>
                <a:gd name="T4" fmla="*/ 0 w 209"/>
                <a:gd name="T5" fmla="*/ 0 h 139"/>
                <a:gd name="T6" fmla="*/ 0 w 209"/>
                <a:gd name="T7" fmla="*/ 0 h 139"/>
                <a:gd name="T8" fmla="*/ 0 w 209"/>
                <a:gd name="T9" fmla="*/ 0 h 139"/>
                <a:gd name="T10" fmla="*/ 0 w 209"/>
                <a:gd name="T11" fmla="*/ 0 h 139"/>
                <a:gd name="T12" fmla="*/ 0 w 209"/>
                <a:gd name="T13" fmla="*/ 0 h 139"/>
                <a:gd name="T14" fmla="*/ 0 w 209"/>
                <a:gd name="T15" fmla="*/ 0 h 139"/>
                <a:gd name="T16" fmla="*/ 0 w 209"/>
                <a:gd name="T17" fmla="*/ 0 h 139"/>
                <a:gd name="T18" fmla="*/ 0 w 209"/>
                <a:gd name="T19" fmla="*/ 0 h 139"/>
                <a:gd name="T20" fmla="*/ 0 w 209"/>
                <a:gd name="T21" fmla="*/ 0 h 139"/>
                <a:gd name="T22" fmla="*/ 0 w 209"/>
                <a:gd name="T23" fmla="*/ 0 h 139"/>
                <a:gd name="T24" fmla="*/ 0 w 209"/>
                <a:gd name="T25" fmla="*/ 0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9"/>
                <a:gd name="T40" fmla="*/ 0 h 139"/>
                <a:gd name="T41" fmla="*/ 209 w 209"/>
                <a:gd name="T42" fmla="*/ 139 h 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9" h="139">
                  <a:moveTo>
                    <a:pt x="0" y="0"/>
                  </a:moveTo>
                  <a:lnTo>
                    <a:pt x="0" y="31"/>
                  </a:lnTo>
                  <a:lnTo>
                    <a:pt x="45" y="46"/>
                  </a:lnTo>
                  <a:lnTo>
                    <a:pt x="45" y="77"/>
                  </a:lnTo>
                  <a:lnTo>
                    <a:pt x="119" y="107"/>
                  </a:lnTo>
                  <a:lnTo>
                    <a:pt x="134" y="92"/>
                  </a:lnTo>
                  <a:lnTo>
                    <a:pt x="193" y="138"/>
                  </a:lnTo>
                  <a:lnTo>
                    <a:pt x="208" y="92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397" y="1134"/>
              <a:ext cx="52" cy="36"/>
            </a:xfrm>
            <a:custGeom>
              <a:avLst/>
              <a:gdLst>
                <a:gd name="T0" fmla="*/ 0 w 121"/>
                <a:gd name="T1" fmla="*/ 0 h 93"/>
                <a:gd name="T2" fmla="*/ 0 w 121"/>
                <a:gd name="T3" fmla="*/ 0 h 93"/>
                <a:gd name="T4" fmla="*/ 0 w 121"/>
                <a:gd name="T5" fmla="*/ 0 h 93"/>
                <a:gd name="T6" fmla="*/ 0 w 121"/>
                <a:gd name="T7" fmla="*/ 0 h 93"/>
                <a:gd name="T8" fmla="*/ 0 w 121"/>
                <a:gd name="T9" fmla="*/ 0 h 93"/>
                <a:gd name="T10" fmla="*/ 0 w 121"/>
                <a:gd name="T11" fmla="*/ 0 h 93"/>
                <a:gd name="T12" fmla="*/ 0 w 121"/>
                <a:gd name="T13" fmla="*/ 0 h 93"/>
                <a:gd name="T14" fmla="*/ 0 w 121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3"/>
                <a:gd name="T26" fmla="*/ 121 w 121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3">
                  <a:moveTo>
                    <a:pt x="0" y="92"/>
                  </a:moveTo>
                  <a:lnTo>
                    <a:pt x="45" y="92"/>
                  </a:lnTo>
                  <a:lnTo>
                    <a:pt x="75" y="31"/>
                  </a:lnTo>
                  <a:lnTo>
                    <a:pt x="120" y="31"/>
                  </a:lnTo>
                  <a:lnTo>
                    <a:pt x="105" y="0"/>
                  </a:lnTo>
                  <a:lnTo>
                    <a:pt x="60" y="0"/>
                  </a:lnTo>
                  <a:lnTo>
                    <a:pt x="15" y="31"/>
                  </a:lnTo>
                  <a:lnTo>
                    <a:pt x="0" y="92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487" y="1117"/>
              <a:ext cx="64" cy="35"/>
            </a:xfrm>
            <a:custGeom>
              <a:avLst/>
              <a:gdLst>
                <a:gd name="T0" fmla="*/ 0 w 150"/>
                <a:gd name="T1" fmla="*/ 0 h 93"/>
                <a:gd name="T2" fmla="*/ 0 w 150"/>
                <a:gd name="T3" fmla="*/ 0 h 93"/>
                <a:gd name="T4" fmla="*/ 0 w 150"/>
                <a:gd name="T5" fmla="*/ 0 h 93"/>
                <a:gd name="T6" fmla="*/ 0 w 150"/>
                <a:gd name="T7" fmla="*/ 0 h 93"/>
                <a:gd name="T8" fmla="*/ 0 w 150"/>
                <a:gd name="T9" fmla="*/ 0 h 93"/>
                <a:gd name="T10" fmla="*/ 0 w 150"/>
                <a:gd name="T11" fmla="*/ 0 h 93"/>
                <a:gd name="T12" fmla="*/ 0 w 150"/>
                <a:gd name="T13" fmla="*/ 0 h 93"/>
                <a:gd name="T14" fmla="*/ 0 w 150"/>
                <a:gd name="T15" fmla="*/ 0 h 93"/>
                <a:gd name="T16" fmla="*/ 0 w 150"/>
                <a:gd name="T17" fmla="*/ 0 h 93"/>
                <a:gd name="T18" fmla="*/ 0 w 150"/>
                <a:gd name="T19" fmla="*/ 0 h 93"/>
                <a:gd name="T20" fmla="*/ 0 w 150"/>
                <a:gd name="T21" fmla="*/ 0 h 93"/>
                <a:gd name="T22" fmla="*/ 0 w 150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93"/>
                <a:gd name="T38" fmla="*/ 150 w 150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93">
                  <a:moveTo>
                    <a:pt x="30" y="15"/>
                  </a:moveTo>
                  <a:lnTo>
                    <a:pt x="75" y="31"/>
                  </a:lnTo>
                  <a:lnTo>
                    <a:pt x="134" y="0"/>
                  </a:lnTo>
                  <a:lnTo>
                    <a:pt x="134" y="31"/>
                  </a:lnTo>
                  <a:lnTo>
                    <a:pt x="149" y="31"/>
                  </a:lnTo>
                  <a:lnTo>
                    <a:pt x="149" y="61"/>
                  </a:lnTo>
                  <a:lnTo>
                    <a:pt x="75" y="61"/>
                  </a:lnTo>
                  <a:lnTo>
                    <a:pt x="45" y="92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685" y="1453"/>
              <a:ext cx="52" cy="48"/>
            </a:xfrm>
            <a:custGeom>
              <a:avLst/>
              <a:gdLst>
                <a:gd name="T0" fmla="*/ 0 w 120"/>
                <a:gd name="T1" fmla="*/ 0 h 125"/>
                <a:gd name="T2" fmla="*/ 0 w 120"/>
                <a:gd name="T3" fmla="*/ 0 h 125"/>
                <a:gd name="T4" fmla="*/ 0 w 120"/>
                <a:gd name="T5" fmla="*/ 0 h 125"/>
                <a:gd name="T6" fmla="*/ 0 w 120"/>
                <a:gd name="T7" fmla="*/ 0 h 125"/>
                <a:gd name="T8" fmla="*/ 0 w 120"/>
                <a:gd name="T9" fmla="*/ 0 h 125"/>
                <a:gd name="T10" fmla="*/ 0 w 120"/>
                <a:gd name="T11" fmla="*/ 0 h 125"/>
                <a:gd name="T12" fmla="*/ 0 w 120"/>
                <a:gd name="T13" fmla="*/ 0 h 125"/>
                <a:gd name="T14" fmla="*/ 0 w 120"/>
                <a:gd name="T15" fmla="*/ 0 h 125"/>
                <a:gd name="T16" fmla="*/ 0 w 120"/>
                <a:gd name="T17" fmla="*/ 0 h 125"/>
                <a:gd name="T18" fmla="*/ 0 w 120"/>
                <a:gd name="T19" fmla="*/ 0 h 125"/>
                <a:gd name="T20" fmla="*/ 0 w 120"/>
                <a:gd name="T21" fmla="*/ 0 h 125"/>
                <a:gd name="T22" fmla="*/ 0 w 120"/>
                <a:gd name="T23" fmla="*/ 0 h 125"/>
                <a:gd name="T24" fmla="*/ 0 w 120"/>
                <a:gd name="T25" fmla="*/ 0 h 125"/>
                <a:gd name="T26" fmla="*/ 0 w 120"/>
                <a:gd name="T27" fmla="*/ 0 h 125"/>
                <a:gd name="T28" fmla="*/ 0 w 120"/>
                <a:gd name="T29" fmla="*/ 0 h 125"/>
                <a:gd name="T30" fmla="*/ 0 w 120"/>
                <a:gd name="T31" fmla="*/ 0 h 125"/>
                <a:gd name="T32" fmla="*/ 0 w 120"/>
                <a:gd name="T33" fmla="*/ 0 h 125"/>
                <a:gd name="T34" fmla="*/ 0 w 120"/>
                <a:gd name="T35" fmla="*/ 0 h 125"/>
                <a:gd name="T36" fmla="*/ 0 w 120"/>
                <a:gd name="T37" fmla="*/ 0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25"/>
                <a:gd name="T59" fmla="*/ 120 w 120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25">
                  <a:moveTo>
                    <a:pt x="89" y="0"/>
                  </a:moveTo>
                  <a:lnTo>
                    <a:pt x="89" y="16"/>
                  </a:lnTo>
                  <a:lnTo>
                    <a:pt x="60" y="47"/>
                  </a:lnTo>
                  <a:lnTo>
                    <a:pt x="74" y="62"/>
                  </a:lnTo>
                  <a:lnTo>
                    <a:pt x="104" y="62"/>
                  </a:lnTo>
                  <a:lnTo>
                    <a:pt x="104" y="93"/>
                  </a:lnTo>
                  <a:lnTo>
                    <a:pt x="119" y="109"/>
                  </a:lnTo>
                  <a:lnTo>
                    <a:pt x="104" y="124"/>
                  </a:lnTo>
                  <a:lnTo>
                    <a:pt x="89" y="109"/>
                  </a:lnTo>
                  <a:lnTo>
                    <a:pt x="89" y="93"/>
                  </a:lnTo>
                  <a:lnTo>
                    <a:pt x="60" y="124"/>
                  </a:lnTo>
                  <a:lnTo>
                    <a:pt x="74" y="93"/>
                  </a:lnTo>
                  <a:lnTo>
                    <a:pt x="45" y="10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45" y="47"/>
                  </a:lnTo>
                  <a:lnTo>
                    <a:pt x="74" y="0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660" y="1105"/>
              <a:ext cx="31" cy="47"/>
            </a:xfrm>
            <a:custGeom>
              <a:avLst/>
              <a:gdLst>
                <a:gd name="T0" fmla="*/ 0 w 75"/>
                <a:gd name="T1" fmla="*/ 0 h 123"/>
                <a:gd name="T2" fmla="*/ 0 w 75"/>
                <a:gd name="T3" fmla="*/ 0 h 123"/>
                <a:gd name="T4" fmla="*/ 0 w 75"/>
                <a:gd name="T5" fmla="*/ 0 h 123"/>
                <a:gd name="T6" fmla="*/ 0 w 75"/>
                <a:gd name="T7" fmla="*/ 0 h 123"/>
                <a:gd name="T8" fmla="*/ 0 w 75"/>
                <a:gd name="T9" fmla="*/ 0 h 123"/>
                <a:gd name="T10" fmla="*/ 0 w 75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23"/>
                <a:gd name="T20" fmla="*/ 75 w 75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23">
                  <a:moveTo>
                    <a:pt x="30" y="0"/>
                  </a:moveTo>
                  <a:lnTo>
                    <a:pt x="74" y="76"/>
                  </a:lnTo>
                  <a:lnTo>
                    <a:pt x="59" y="122"/>
                  </a:lnTo>
                  <a:lnTo>
                    <a:pt x="0" y="107"/>
                  </a:lnTo>
                  <a:lnTo>
                    <a:pt x="15" y="46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576" y="1168"/>
              <a:ext cx="40" cy="30"/>
            </a:xfrm>
            <a:custGeom>
              <a:avLst/>
              <a:gdLst>
                <a:gd name="T0" fmla="*/ 0 w 90"/>
                <a:gd name="T1" fmla="*/ 0 h 78"/>
                <a:gd name="T2" fmla="*/ 0 w 90"/>
                <a:gd name="T3" fmla="*/ 0 h 78"/>
                <a:gd name="T4" fmla="*/ 0 w 90"/>
                <a:gd name="T5" fmla="*/ 0 h 78"/>
                <a:gd name="T6" fmla="*/ 0 w 90"/>
                <a:gd name="T7" fmla="*/ 0 h 78"/>
                <a:gd name="T8" fmla="*/ 0 w 90"/>
                <a:gd name="T9" fmla="*/ 0 h 78"/>
                <a:gd name="T10" fmla="*/ 0 w 90"/>
                <a:gd name="T11" fmla="*/ 0 h 78"/>
                <a:gd name="T12" fmla="*/ 0 w 9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78"/>
                <a:gd name="T23" fmla="*/ 90 w 9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78">
                  <a:moveTo>
                    <a:pt x="0" y="46"/>
                  </a:moveTo>
                  <a:lnTo>
                    <a:pt x="15" y="0"/>
                  </a:lnTo>
                  <a:lnTo>
                    <a:pt x="89" y="0"/>
                  </a:lnTo>
                  <a:lnTo>
                    <a:pt x="74" y="46"/>
                  </a:lnTo>
                  <a:lnTo>
                    <a:pt x="30" y="46"/>
                  </a:lnTo>
                  <a:lnTo>
                    <a:pt x="15" y="77"/>
                  </a:lnTo>
                  <a:lnTo>
                    <a:pt x="0" y="4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460" y="1105"/>
              <a:ext cx="41" cy="24"/>
            </a:xfrm>
            <a:custGeom>
              <a:avLst/>
              <a:gdLst>
                <a:gd name="T0" fmla="*/ 0 w 91"/>
                <a:gd name="T1" fmla="*/ 0 h 62"/>
                <a:gd name="T2" fmla="*/ 0 w 91"/>
                <a:gd name="T3" fmla="*/ 0 h 62"/>
                <a:gd name="T4" fmla="*/ 0 w 91"/>
                <a:gd name="T5" fmla="*/ 0 h 62"/>
                <a:gd name="T6" fmla="*/ 0 w 91"/>
                <a:gd name="T7" fmla="*/ 0 h 62"/>
                <a:gd name="T8" fmla="*/ 0 w 91"/>
                <a:gd name="T9" fmla="*/ 0 h 62"/>
                <a:gd name="T10" fmla="*/ 0 w 9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62"/>
                <a:gd name="T20" fmla="*/ 91 w 91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62">
                  <a:moveTo>
                    <a:pt x="0" y="31"/>
                  </a:moveTo>
                  <a:lnTo>
                    <a:pt x="15" y="61"/>
                  </a:lnTo>
                  <a:lnTo>
                    <a:pt x="90" y="31"/>
                  </a:lnTo>
                  <a:lnTo>
                    <a:pt x="90" y="0"/>
                  </a:lnTo>
                  <a:lnTo>
                    <a:pt x="3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564" y="1128"/>
              <a:ext cx="38" cy="30"/>
            </a:xfrm>
            <a:custGeom>
              <a:avLst/>
              <a:gdLst>
                <a:gd name="T0" fmla="*/ 0 w 91"/>
                <a:gd name="T1" fmla="*/ 0 h 78"/>
                <a:gd name="T2" fmla="*/ 0 w 91"/>
                <a:gd name="T3" fmla="*/ 0 h 78"/>
                <a:gd name="T4" fmla="*/ 0 w 91"/>
                <a:gd name="T5" fmla="*/ 0 h 78"/>
                <a:gd name="T6" fmla="*/ 0 w 91"/>
                <a:gd name="T7" fmla="*/ 0 h 78"/>
                <a:gd name="T8" fmla="*/ 0 w 91"/>
                <a:gd name="T9" fmla="*/ 0 h 78"/>
                <a:gd name="T10" fmla="*/ 0 w 91"/>
                <a:gd name="T11" fmla="*/ 0 h 78"/>
                <a:gd name="T12" fmla="*/ 0 w 91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78"/>
                <a:gd name="T23" fmla="*/ 91 w 9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78">
                  <a:moveTo>
                    <a:pt x="0" y="0"/>
                  </a:moveTo>
                  <a:lnTo>
                    <a:pt x="0" y="46"/>
                  </a:lnTo>
                  <a:lnTo>
                    <a:pt x="45" y="77"/>
                  </a:lnTo>
                  <a:lnTo>
                    <a:pt x="90" y="31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564" y="1280"/>
              <a:ext cx="38" cy="29"/>
            </a:xfrm>
            <a:custGeom>
              <a:avLst/>
              <a:gdLst>
                <a:gd name="T0" fmla="*/ 0 w 91"/>
                <a:gd name="T1" fmla="*/ 0 h 78"/>
                <a:gd name="T2" fmla="*/ 0 w 91"/>
                <a:gd name="T3" fmla="*/ 0 h 78"/>
                <a:gd name="T4" fmla="*/ 0 w 91"/>
                <a:gd name="T5" fmla="*/ 0 h 78"/>
                <a:gd name="T6" fmla="*/ 0 w 91"/>
                <a:gd name="T7" fmla="*/ 0 h 78"/>
                <a:gd name="T8" fmla="*/ 0 w 91"/>
                <a:gd name="T9" fmla="*/ 0 h 78"/>
                <a:gd name="T10" fmla="*/ 0 w 91"/>
                <a:gd name="T11" fmla="*/ 0 h 78"/>
                <a:gd name="T12" fmla="*/ 0 w 91"/>
                <a:gd name="T13" fmla="*/ 0 h 78"/>
                <a:gd name="T14" fmla="*/ 0 w 91"/>
                <a:gd name="T15" fmla="*/ 0 h 78"/>
                <a:gd name="T16" fmla="*/ 0 w 91"/>
                <a:gd name="T17" fmla="*/ 0 h 78"/>
                <a:gd name="T18" fmla="*/ 0 w 91"/>
                <a:gd name="T19" fmla="*/ 0 h 78"/>
                <a:gd name="T20" fmla="*/ 0 w 91"/>
                <a:gd name="T21" fmla="*/ 0 h 78"/>
                <a:gd name="T22" fmla="*/ 0 w 91"/>
                <a:gd name="T23" fmla="*/ 0 h 78"/>
                <a:gd name="T24" fmla="*/ 0 w 91"/>
                <a:gd name="T25" fmla="*/ 0 h 78"/>
                <a:gd name="T26" fmla="*/ 0 w 91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78"/>
                <a:gd name="T44" fmla="*/ 91 w 91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78">
                  <a:moveTo>
                    <a:pt x="45" y="0"/>
                  </a:moveTo>
                  <a:lnTo>
                    <a:pt x="60" y="0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75" y="77"/>
                  </a:lnTo>
                  <a:lnTo>
                    <a:pt x="60" y="77"/>
                  </a:lnTo>
                  <a:lnTo>
                    <a:pt x="75" y="46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15" y="62"/>
                  </a:lnTo>
                  <a:lnTo>
                    <a:pt x="0" y="46"/>
                  </a:lnTo>
                  <a:lnTo>
                    <a:pt x="3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538" y="1164"/>
              <a:ext cx="20" cy="34"/>
            </a:xfrm>
            <a:custGeom>
              <a:avLst/>
              <a:gdLst>
                <a:gd name="T0" fmla="*/ 0 w 46"/>
                <a:gd name="T1" fmla="*/ 0 h 93"/>
                <a:gd name="T2" fmla="*/ 0 w 46"/>
                <a:gd name="T3" fmla="*/ 0 h 93"/>
                <a:gd name="T4" fmla="*/ 0 w 46"/>
                <a:gd name="T5" fmla="*/ 0 h 93"/>
                <a:gd name="T6" fmla="*/ 0 w 46"/>
                <a:gd name="T7" fmla="*/ 0 h 93"/>
                <a:gd name="T8" fmla="*/ 0 w 46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93"/>
                <a:gd name="T17" fmla="*/ 46 w 4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93">
                  <a:moveTo>
                    <a:pt x="0" y="31"/>
                  </a:moveTo>
                  <a:lnTo>
                    <a:pt x="45" y="0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519" y="1094"/>
              <a:ext cx="19" cy="11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2"/>
                <a:gd name="T23" fmla="*/ 46 w 4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2">
                  <a:moveTo>
                    <a:pt x="0" y="16"/>
                  </a:moveTo>
                  <a:lnTo>
                    <a:pt x="0" y="3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224" y="1395"/>
              <a:ext cx="20" cy="24"/>
            </a:xfrm>
            <a:custGeom>
              <a:avLst/>
              <a:gdLst>
                <a:gd name="T0" fmla="*/ 0 w 45"/>
                <a:gd name="T1" fmla="*/ 0 h 62"/>
                <a:gd name="T2" fmla="*/ 0 w 45"/>
                <a:gd name="T3" fmla="*/ 0 h 62"/>
                <a:gd name="T4" fmla="*/ 0 w 45"/>
                <a:gd name="T5" fmla="*/ 0 h 62"/>
                <a:gd name="T6" fmla="*/ 0 w 45"/>
                <a:gd name="T7" fmla="*/ 0 h 62"/>
                <a:gd name="T8" fmla="*/ 0 w 45"/>
                <a:gd name="T9" fmla="*/ 0 h 62"/>
                <a:gd name="T10" fmla="*/ 0 w 45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62"/>
                <a:gd name="T20" fmla="*/ 45 w 45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62">
                  <a:moveTo>
                    <a:pt x="0" y="0"/>
                  </a:moveTo>
                  <a:lnTo>
                    <a:pt x="29" y="31"/>
                  </a:lnTo>
                  <a:lnTo>
                    <a:pt x="44" y="61"/>
                  </a:lnTo>
                  <a:lnTo>
                    <a:pt x="29" y="61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564" y="1094"/>
              <a:ext cx="13" cy="23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0" y="15"/>
                  </a:moveTo>
                  <a:lnTo>
                    <a:pt x="16" y="6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76" y="1315"/>
              <a:ext cx="13" cy="1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0 h 32"/>
                <a:gd name="T4" fmla="*/ 0 w 30"/>
                <a:gd name="T5" fmla="*/ 0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29" y="0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15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673" y="1488"/>
              <a:ext cx="7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0" y="0"/>
                  </a:moveTo>
                  <a:lnTo>
                    <a:pt x="16" y="16"/>
                  </a:ln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673" y="1268"/>
              <a:ext cx="13" cy="17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0 h 47"/>
                <a:gd name="T4" fmla="*/ 0 w 31"/>
                <a:gd name="T5" fmla="*/ 0 h 47"/>
                <a:gd name="T6" fmla="*/ 0 w 31"/>
                <a:gd name="T7" fmla="*/ 0 h 47"/>
                <a:gd name="T8" fmla="*/ 0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7"/>
                <a:gd name="T17" fmla="*/ 31 w 3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7">
                  <a:moveTo>
                    <a:pt x="15" y="0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30" y="31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660" y="1825"/>
              <a:ext cx="31" cy="30"/>
            </a:xfrm>
            <a:custGeom>
              <a:avLst/>
              <a:gdLst>
                <a:gd name="T0" fmla="*/ 0 w 75"/>
                <a:gd name="T1" fmla="*/ 0 h 78"/>
                <a:gd name="T2" fmla="*/ 0 w 75"/>
                <a:gd name="T3" fmla="*/ 0 h 78"/>
                <a:gd name="T4" fmla="*/ 0 w 75"/>
                <a:gd name="T5" fmla="*/ 0 h 78"/>
                <a:gd name="T6" fmla="*/ 0 w 75"/>
                <a:gd name="T7" fmla="*/ 0 h 78"/>
                <a:gd name="T8" fmla="*/ 0 w 75"/>
                <a:gd name="T9" fmla="*/ 0 h 78"/>
                <a:gd name="T10" fmla="*/ 0 w 75"/>
                <a:gd name="T11" fmla="*/ 0 h 78"/>
                <a:gd name="T12" fmla="*/ 0 w 75"/>
                <a:gd name="T13" fmla="*/ 0 h 78"/>
                <a:gd name="T14" fmla="*/ 0 w 75"/>
                <a:gd name="T15" fmla="*/ 0 h 78"/>
                <a:gd name="T16" fmla="*/ 0 w 75"/>
                <a:gd name="T17" fmla="*/ 0 h 78"/>
                <a:gd name="T18" fmla="*/ 0 w 75"/>
                <a:gd name="T19" fmla="*/ 0 h 78"/>
                <a:gd name="T20" fmla="*/ 0 w 75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78"/>
                <a:gd name="T35" fmla="*/ 75 w 75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78">
                  <a:moveTo>
                    <a:pt x="15" y="0"/>
                  </a:moveTo>
                  <a:lnTo>
                    <a:pt x="15" y="15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30" y="62"/>
                  </a:lnTo>
                  <a:lnTo>
                    <a:pt x="74" y="77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493" y="1774"/>
              <a:ext cx="96" cy="128"/>
            </a:xfrm>
            <a:custGeom>
              <a:avLst/>
              <a:gdLst>
                <a:gd name="T0" fmla="*/ 0 w 224"/>
                <a:gd name="T1" fmla="*/ 0 h 339"/>
                <a:gd name="T2" fmla="*/ 0 w 224"/>
                <a:gd name="T3" fmla="*/ 0 h 339"/>
                <a:gd name="T4" fmla="*/ 0 w 224"/>
                <a:gd name="T5" fmla="*/ 0 h 339"/>
                <a:gd name="T6" fmla="*/ 0 w 224"/>
                <a:gd name="T7" fmla="*/ 0 h 339"/>
                <a:gd name="T8" fmla="*/ 0 w 224"/>
                <a:gd name="T9" fmla="*/ 0 h 339"/>
                <a:gd name="T10" fmla="*/ 0 w 224"/>
                <a:gd name="T11" fmla="*/ 0 h 339"/>
                <a:gd name="T12" fmla="*/ 0 w 224"/>
                <a:gd name="T13" fmla="*/ 0 h 339"/>
                <a:gd name="T14" fmla="*/ 0 w 224"/>
                <a:gd name="T15" fmla="*/ 0 h 339"/>
                <a:gd name="T16" fmla="*/ 0 w 224"/>
                <a:gd name="T17" fmla="*/ 0 h 339"/>
                <a:gd name="T18" fmla="*/ 0 w 224"/>
                <a:gd name="T19" fmla="*/ 0 h 339"/>
                <a:gd name="T20" fmla="*/ 0 w 224"/>
                <a:gd name="T21" fmla="*/ 0 h 339"/>
                <a:gd name="T22" fmla="*/ 0 w 224"/>
                <a:gd name="T23" fmla="*/ 0 h 339"/>
                <a:gd name="T24" fmla="*/ 0 w 224"/>
                <a:gd name="T25" fmla="*/ 0 h 339"/>
                <a:gd name="T26" fmla="*/ 0 w 224"/>
                <a:gd name="T27" fmla="*/ 0 h 339"/>
                <a:gd name="T28" fmla="*/ 0 w 224"/>
                <a:gd name="T29" fmla="*/ 0 h 339"/>
                <a:gd name="T30" fmla="*/ 0 w 224"/>
                <a:gd name="T31" fmla="*/ 0 h 339"/>
                <a:gd name="T32" fmla="*/ 0 w 224"/>
                <a:gd name="T33" fmla="*/ 0 h 339"/>
                <a:gd name="T34" fmla="*/ 0 w 224"/>
                <a:gd name="T35" fmla="*/ 0 h 339"/>
                <a:gd name="T36" fmla="*/ 0 w 224"/>
                <a:gd name="T37" fmla="*/ 0 h 339"/>
                <a:gd name="T38" fmla="*/ 0 w 224"/>
                <a:gd name="T39" fmla="*/ 0 h 339"/>
                <a:gd name="T40" fmla="*/ 0 w 224"/>
                <a:gd name="T41" fmla="*/ 0 h 339"/>
                <a:gd name="T42" fmla="*/ 0 w 224"/>
                <a:gd name="T43" fmla="*/ 0 h 339"/>
                <a:gd name="T44" fmla="*/ 0 w 224"/>
                <a:gd name="T45" fmla="*/ 0 h 339"/>
                <a:gd name="T46" fmla="*/ 0 w 224"/>
                <a:gd name="T47" fmla="*/ 0 h 339"/>
                <a:gd name="T48" fmla="*/ 0 w 224"/>
                <a:gd name="T49" fmla="*/ 0 h 339"/>
                <a:gd name="T50" fmla="*/ 0 w 224"/>
                <a:gd name="T51" fmla="*/ 0 h 339"/>
                <a:gd name="T52" fmla="*/ 0 w 224"/>
                <a:gd name="T53" fmla="*/ 0 h 339"/>
                <a:gd name="T54" fmla="*/ 0 w 224"/>
                <a:gd name="T55" fmla="*/ 0 h 339"/>
                <a:gd name="T56" fmla="*/ 0 w 224"/>
                <a:gd name="T57" fmla="*/ 0 h 339"/>
                <a:gd name="T58" fmla="*/ 0 w 224"/>
                <a:gd name="T59" fmla="*/ 0 h 339"/>
                <a:gd name="T60" fmla="*/ 0 w 224"/>
                <a:gd name="T61" fmla="*/ 0 h 339"/>
                <a:gd name="T62" fmla="*/ 0 w 224"/>
                <a:gd name="T63" fmla="*/ 0 h 339"/>
                <a:gd name="T64" fmla="*/ 0 w 224"/>
                <a:gd name="T65" fmla="*/ 0 h 339"/>
                <a:gd name="T66" fmla="*/ 0 w 224"/>
                <a:gd name="T67" fmla="*/ 0 h 339"/>
                <a:gd name="T68" fmla="*/ 0 w 224"/>
                <a:gd name="T69" fmla="*/ 0 h 339"/>
                <a:gd name="T70" fmla="*/ 0 w 224"/>
                <a:gd name="T71" fmla="*/ 0 h 339"/>
                <a:gd name="T72" fmla="*/ 0 w 224"/>
                <a:gd name="T73" fmla="*/ 0 h 339"/>
                <a:gd name="T74" fmla="*/ 0 w 224"/>
                <a:gd name="T75" fmla="*/ 0 h 339"/>
                <a:gd name="T76" fmla="*/ 0 w 224"/>
                <a:gd name="T77" fmla="*/ 0 h 3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4"/>
                <a:gd name="T118" fmla="*/ 0 h 339"/>
                <a:gd name="T119" fmla="*/ 224 w 224"/>
                <a:gd name="T120" fmla="*/ 339 h 3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4" h="339">
                  <a:moveTo>
                    <a:pt x="15" y="200"/>
                  </a:moveTo>
                  <a:lnTo>
                    <a:pt x="0" y="230"/>
                  </a:lnTo>
                  <a:lnTo>
                    <a:pt x="59" y="246"/>
                  </a:lnTo>
                  <a:lnTo>
                    <a:pt x="74" y="261"/>
                  </a:lnTo>
                  <a:lnTo>
                    <a:pt x="89" y="261"/>
                  </a:lnTo>
                  <a:lnTo>
                    <a:pt x="104" y="292"/>
                  </a:lnTo>
                  <a:lnTo>
                    <a:pt x="119" y="292"/>
                  </a:lnTo>
                  <a:lnTo>
                    <a:pt x="134" y="292"/>
                  </a:lnTo>
                  <a:lnTo>
                    <a:pt x="164" y="307"/>
                  </a:lnTo>
                  <a:lnTo>
                    <a:pt x="178" y="338"/>
                  </a:lnTo>
                  <a:lnTo>
                    <a:pt x="178" y="292"/>
                  </a:lnTo>
                  <a:lnTo>
                    <a:pt x="178" y="277"/>
                  </a:lnTo>
                  <a:lnTo>
                    <a:pt x="178" y="261"/>
                  </a:lnTo>
                  <a:lnTo>
                    <a:pt x="193" y="246"/>
                  </a:lnTo>
                  <a:lnTo>
                    <a:pt x="164" y="246"/>
                  </a:lnTo>
                  <a:lnTo>
                    <a:pt x="164" y="230"/>
                  </a:lnTo>
                  <a:lnTo>
                    <a:pt x="193" y="230"/>
                  </a:lnTo>
                  <a:lnTo>
                    <a:pt x="193" y="215"/>
                  </a:lnTo>
                  <a:lnTo>
                    <a:pt x="208" y="215"/>
                  </a:lnTo>
                  <a:lnTo>
                    <a:pt x="223" y="230"/>
                  </a:lnTo>
                  <a:lnTo>
                    <a:pt x="208" y="184"/>
                  </a:lnTo>
                  <a:lnTo>
                    <a:pt x="208" y="138"/>
                  </a:lnTo>
                  <a:lnTo>
                    <a:pt x="178" y="138"/>
                  </a:lnTo>
                  <a:lnTo>
                    <a:pt x="119" y="108"/>
                  </a:lnTo>
                  <a:lnTo>
                    <a:pt x="119" y="77"/>
                  </a:lnTo>
                  <a:lnTo>
                    <a:pt x="104" y="77"/>
                  </a:lnTo>
                  <a:lnTo>
                    <a:pt x="119" y="31"/>
                  </a:lnTo>
                  <a:lnTo>
                    <a:pt x="149" y="15"/>
                  </a:lnTo>
                  <a:lnTo>
                    <a:pt x="149" y="0"/>
                  </a:lnTo>
                  <a:lnTo>
                    <a:pt x="134" y="0"/>
                  </a:lnTo>
                  <a:lnTo>
                    <a:pt x="119" y="15"/>
                  </a:lnTo>
                  <a:lnTo>
                    <a:pt x="74" y="31"/>
                  </a:lnTo>
                  <a:lnTo>
                    <a:pt x="74" y="61"/>
                  </a:lnTo>
                  <a:lnTo>
                    <a:pt x="45" y="77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84"/>
                  </a:lnTo>
                  <a:lnTo>
                    <a:pt x="15" y="20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538" y="1774"/>
              <a:ext cx="109" cy="87"/>
            </a:xfrm>
            <a:custGeom>
              <a:avLst/>
              <a:gdLst>
                <a:gd name="T0" fmla="*/ 0 w 255"/>
                <a:gd name="T1" fmla="*/ 0 h 231"/>
                <a:gd name="T2" fmla="*/ 0 w 255"/>
                <a:gd name="T3" fmla="*/ 0 h 231"/>
                <a:gd name="T4" fmla="*/ 0 w 255"/>
                <a:gd name="T5" fmla="*/ 0 h 231"/>
                <a:gd name="T6" fmla="*/ 0 w 255"/>
                <a:gd name="T7" fmla="*/ 0 h 231"/>
                <a:gd name="T8" fmla="*/ 0 w 255"/>
                <a:gd name="T9" fmla="*/ 0 h 231"/>
                <a:gd name="T10" fmla="*/ 0 w 255"/>
                <a:gd name="T11" fmla="*/ 0 h 231"/>
                <a:gd name="T12" fmla="*/ 0 w 255"/>
                <a:gd name="T13" fmla="*/ 0 h 231"/>
                <a:gd name="T14" fmla="*/ 0 w 255"/>
                <a:gd name="T15" fmla="*/ 0 h 231"/>
                <a:gd name="T16" fmla="*/ 0 w 255"/>
                <a:gd name="T17" fmla="*/ 0 h 231"/>
                <a:gd name="T18" fmla="*/ 0 w 255"/>
                <a:gd name="T19" fmla="*/ 0 h 231"/>
                <a:gd name="T20" fmla="*/ 0 w 255"/>
                <a:gd name="T21" fmla="*/ 0 h 231"/>
                <a:gd name="T22" fmla="*/ 0 w 255"/>
                <a:gd name="T23" fmla="*/ 0 h 231"/>
                <a:gd name="T24" fmla="*/ 0 w 255"/>
                <a:gd name="T25" fmla="*/ 0 h 231"/>
                <a:gd name="T26" fmla="*/ 0 w 255"/>
                <a:gd name="T27" fmla="*/ 0 h 231"/>
                <a:gd name="T28" fmla="*/ 0 w 255"/>
                <a:gd name="T29" fmla="*/ 0 h 231"/>
                <a:gd name="T30" fmla="*/ 0 w 255"/>
                <a:gd name="T31" fmla="*/ 0 h 231"/>
                <a:gd name="T32" fmla="*/ 0 w 255"/>
                <a:gd name="T33" fmla="*/ 0 h 231"/>
                <a:gd name="T34" fmla="*/ 0 w 255"/>
                <a:gd name="T35" fmla="*/ 0 h 231"/>
                <a:gd name="T36" fmla="*/ 0 w 255"/>
                <a:gd name="T37" fmla="*/ 0 h 231"/>
                <a:gd name="T38" fmla="*/ 0 w 255"/>
                <a:gd name="T39" fmla="*/ 0 h 231"/>
                <a:gd name="T40" fmla="*/ 0 w 255"/>
                <a:gd name="T41" fmla="*/ 0 h 231"/>
                <a:gd name="T42" fmla="*/ 0 w 255"/>
                <a:gd name="T43" fmla="*/ 0 h 231"/>
                <a:gd name="T44" fmla="*/ 0 w 255"/>
                <a:gd name="T45" fmla="*/ 0 h 231"/>
                <a:gd name="T46" fmla="*/ 0 w 255"/>
                <a:gd name="T47" fmla="*/ 0 h 231"/>
                <a:gd name="T48" fmla="*/ 0 w 255"/>
                <a:gd name="T49" fmla="*/ 0 h 231"/>
                <a:gd name="T50" fmla="*/ 0 w 255"/>
                <a:gd name="T51" fmla="*/ 0 h 231"/>
                <a:gd name="T52" fmla="*/ 0 w 255"/>
                <a:gd name="T53" fmla="*/ 0 h 231"/>
                <a:gd name="T54" fmla="*/ 0 w 255"/>
                <a:gd name="T55" fmla="*/ 0 h 231"/>
                <a:gd name="T56" fmla="*/ 0 w 255"/>
                <a:gd name="T57" fmla="*/ 0 h 231"/>
                <a:gd name="T58" fmla="*/ 0 w 255"/>
                <a:gd name="T59" fmla="*/ 0 h 231"/>
                <a:gd name="T60" fmla="*/ 0 w 255"/>
                <a:gd name="T61" fmla="*/ 0 h 231"/>
                <a:gd name="T62" fmla="*/ 0 w 255"/>
                <a:gd name="T63" fmla="*/ 0 h 231"/>
                <a:gd name="T64" fmla="*/ 0 w 255"/>
                <a:gd name="T65" fmla="*/ 0 h 231"/>
                <a:gd name="T66" fmla="*/ 0 w 255"/>
                <a:gd name="T67" fmla="*/ 0 h 231"/>
                <a:gd name="T68" fmla="*/ 0 w 255"/>
                <a:gd name="T69" fmla="*/ 0 h 231"/>
                <a:gd name="T70" fmla="*/ 0 w 255"/>
                <a:gd name="T71" fmla="*/ 0 h 231"/>
                <a:gd name="T72" fmla="*/ 0 w 255"/>
                <a:gd name="T73" fmla="*/ 0 h 231"/>
                <a:gd name="T74" fmla="*/ 0 w 255"/>
                <a:gd name="T75" fmla="*/ 0 h 2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5"/>
                <a:gd name="T115" fmla="*/ 0 h 231"/>
                <a:gd name="T116" fmla="*/ 255 w 255"/>
                <a:gd name="T117" fmla="*/ 231 h 2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5" h="231">
                  <a:moveTo>
                    <a:pt x="209" y="31"/>
                  </a:moveTo>
                  <a:lnTo>
                    <a:pt x="179" y="46"/>
                  </a:lnTo>
                  <a:lnTo>
                    <a:pt x="164" y="46"/>
                  </a:lnTo>
                  <a:lnTo>
                    <a:pt x="134" y="31"/>
                  </a:lnTo>
                  <a:lnTo>
                    <a:pt x="105" y="31"/>
                  </a:lnTo>
                  <a:lnTo>
                    <a:pt x="90" y="15"/>
                  </a:lnTo>
                  <a:lnTo>
                    <a:pt x="75" y="0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61"/>
                  </a:lnTo>
                  <a:lnTo>
                    <a:pt x="30" y="61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107"/>
                  </a:lnTo>
                  <a:lnTo>
                    <a:pt x="75" y="138"/>
                  </a:lnTo>
                  <a:lnTo>
                    <a:pt x="105" y="138"/>
                  </a:lnTo>
                  <a:lnTo>
                    <a:pt x="105" y="184"/>
                  </a:lnTo>
                  <a:lnTo>
                    <a:pt x="120" y="230"/>
                  </a:lnTo>
                  <a:lnTo>
                    <a:pt x="134" y="230"/>
                  </a:lnTo>
                  <a:lnTo>
                    <a:pt x="164" y="230"/>
                  </a:lnTo>
                  <a:lnTo>
                    <a:pt x="179" y="199"/>
                  </a:lnTo>
                  <a:lnTo>
                    <a:pt x="149" y="184"/>
                  </a:lnTo>
                  <a:lnTo>
                    <a:pt x="164" y="169"/>
                  </a:lnTo>
                  <a:lnTo>
                    <a:pt x="194" y="184"/>
                  </a:lnTo>
                  <a:lnTo>
                    <a:pt x="224" y="169"/>
                  </a:lnTo>
                  <a:lnTo>
                    <a:pt x="239" y="153"/>
                  </a:lnTo>
                  <a:lnTo>
                    <a:pt x="224" y="138"/>
                  </a:lnTo>
                  <a:lnTo>
                    <a:pt x="239" y="107"/>
                  </a:lnTo>
                  <a:lnTo>
                    <a:pt x="224" y="107"/>
                  </a:lnTo>
                  <a:lnTo>
                    <a:pt x="254" y="92"/>
                  </a:lnTo>
                  <a:lnTo>
                    <a:pt x="209" y="61"/>
                  </a:lnTo>
                  <a:lnTo>
                    <a:pt x="194" y="46"/>
                  </a:lnTo>
                  <a:lnTo>
                    <a:pt x="209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634" y="1809"/>
              <a:ext cx="39" cy="52"/>
            </a:xfrm>
            <a:custGeom>
              <a:avLst/>
              <a:gdLst>
                <a:gd name="T0" fmla="*/ 0 w 91"/>
                <a:gd name="T1" fmla="*/ 0 h 139"/>
                <a:gd name="T2" fmla="*/ 0 w 91"/>
                <a:gd name="T3" fmla="*/ 0 h 139"/>
                <a:gd name="T4" fmla="*/ 0 w 91"/>
                <a:gd name="T5" fmla="*/ 0 h 139"/>
                <a:gd name="T6" fmla="*/ 0 w 91"/>
                <a:gd name="T7" fmla="*/ 0 h 139"/>
                <a:gd name="T8" fmla="*/ 0 w 91"/>
                <a:gd name="T9" fmla="*/ 0 h 139"/>
                <a:gd name="T10" fmla="*/ 0 w 91"/>
                <a:gd name="T11" fmla="*/ 0 h 139"/>
                <a:gd name="T12" fmla="*/ 0 w 91"/>
                <a:gd name="T13" fmla="*/ 0 h 139"/>
                <a:gd name="T14" fmla="*/ 0 w 91"/>
                <a:gd name="T15" fmla="*/ 0 h 139"/>
                <a:gd name="T16" fmla="*/ 0 w 91"/>
                <a:gd name="T17" fmla="*/ 0 h 139"/>
                <a:gd name="T18" fmla="*/ 0 w 91"/>
                <a:gd name="T19" fmla="*/ 0 h 139"/>
                <a:gd name="T20" fmla="*/ 0 w 91"/>
                <a:gd name="T21" fmla="*/ 0 h 139"/>
                <a:gd name="T22" fmla="*/ 0 w 91"/>
                <a:gd name="T23" fmla="*/ 0 h 139"/>
                <a:gd name="T24" fmla="*/ 0 w 91"/>
                <a:gd name="T25" fmla="*/ 0 h 139"/>
                <a:gd name="T26" fmla="*/ 0 w 91"/>
                <a:gd name="T27" fmla="*/ 0 h 139"/>
                <a:gd name="T28" fmla="*/ 0 w 91"/>
                <a:gd name="T29" fmla="*/ 0 h 139"/>
                <a:gd name="T30" fmla="*/ 0 w 91"/>
                <a:gd name="T31" fmla="*/ 0 h 139"/>
                <a:gd name="T32" fmla="*/ 0 w 91"/>
                <a:gd name="T33" fmla="*/ 0 h 139"/>
                <a:gd name="T34" fmla="*/ 0 w 91"/>
                <a:gd name="T35" fmla="*/ 0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1"/>
                <a:gd name="T55" fmla="*/ 0 h 139"/>
                <a:gd name="T56" fmla="*/ 91 w 91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1" h="139">
                  <a:moveTo>
                    <a:pt x="45" y="15"/>
                  </a:moveTo>
                  <a:lnTo>
                    <a:pt x="45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107"/>
                  </a:lnTo>
                  <a:lnTo>
                    <a:pt x="30" y="123"/>
                  </a:lnTo>
                  <a:lnTo>
                    <a:pt x="45" y="138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60" y="10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75" y="46"/>
                  </a:lnTo>
                  <a:lnTo>
                    <a:pt x="60" y="31"/>
                  </a:lnTo>
                  <a:lnTo>
                    <a:pt x="45" y="15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460" y="1797"/>
              <a:ext cx="52" cy="18"/>
            </a:xfrm>
            <a:custGeom>
              <a:avLst/>
              <a:gdLst>
                <a:gd name="T0" fmla="*/ 0 w 120"/>
                <a:gd name="T1" fmla="*/ 0 h 47"/>
                <a:gd name="T2" fmla="*/ 0 w 120"/>
                <a:gd name="T3" fmla="*/ 0 h 47"/>
                <a:gd name="T4" fmla="*/ 0 w 120"/>
                <a:gd name="T5" fmla="*/ 0 h 47"/>
                <a:gd name="T6" fmla="*/ 0 w 120"/>
                <a:gd name="T7" fmla="*/ 0 h 47"/>
                <a:gd name="T8" fmla="*/ 0 w 120"/>
                <a:gd name="T9" fmla="*/ 0 h 47"/>
                <a:gd name="T10" fmla="*/ 0 w 120"/>
                <a:gd name="T11" fmla="*/ 0 h 47"/>
                <a:gd name="T12" fmla="*/ 0 w 120"/>
                <a:gd name="T13" fmla="*/ 0 h 47"/>
                <a:gd name="T14" fmla="*/ 0 w 120"/>
                <a:gd name="T15" fmla="*/ 0 h 47"/>
                <a:gd name="T16" fmla="*/ 0 w 120"/>
                <a:gd name="T17" fmla="*/ 0 h 47"/>
                <a:gd name="T18" fmla="*/ 0 w 120"/>
                <a:gd name="T19" fmla="*/ 0 h 47"/>
                <a:gd name="T20" fmla="*/ 0 w 120"/>
                <a:gd name="T21" fmla="*/ 0 h 47"/>
                <a:gd name="T22" fmla="*/ 0 w 120"/>
                <a:gd name="T23" fmla="*/ 0 h 47"/>
                <a:gd name="T24" fmla="*/ 0 w 120"/>
                <a:gd name="T25" fmla="*/ 0 h 47"/>
                <a:gd name="T26" fmla="*/ 0 w 120"/>
                <a:gd name="T27" fmla="*/ 0 h 47"/>
                <a:gd name="T28" fmla="*/ 0 w 120"/>
                <a:gd name="T29" fmla="*/ 0 h 47"/>
                <a:gd name="T30" fmla="*/ 0 w 120"/>
                <a:gd name="T31" fmla="*/ 0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47"/>
                <a:gd name="T50" fmla="*/ 120 w 120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47">
                  <a:moveTo>
                    <a:pt x="60" y="15"/>
                  </a:moveTo>
                  <a:lnTo>
                    <a:pt x="89" y="31"/>
                  </a:lnTo>
                  <a:lnTo>
                    <a:pt x="104" y="46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89" y="0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6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634" y="1774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>
              <a:off x="621" y="174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621" y="1727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558" y="1721"/>
              <a:ext cx="25" cy="18"/>
            </a:xfrm>
            <a:custGeom>
              <a:avLst/>
              <a:gdLst>
                <a:gd name="T0" fmla="*/ 0 w 60"/>
                <a:gd name="T1" fmla="*/ 0 h 47"/>
                <a:gd name="T2" fmla="*/ 0 w 60"/>
                <a:gd name="T3" fmla="*/ 0 h 47"/>
                <a:gd name="T4" fmla="*/ 0 w 60"/>
                <a:gd name="T5" fmla="*/ 0 h 47"/>
                <a:gd name="T6" fmla="*/ 0 w 60"/>
                <a:gd name="T7" fmla="*/ 0 h 47"/>
                <a:gd name="T8" fmla="*/ 0 w 60"/>
                <a:gd name="T9" fmla="*/ 0 h 47"/>
                <a:gd name="T10" fmla="*/ 0 w 60"/>
                <a:gd name="T11" fmla="*/ 0 h 47"/>
                <a:gd name="T12" fmla="*/ 0 w 60"/>
                <a:gd name="T13" fmla="*/ 0 h 47"/>
                <a:gd name="T14" fmla="*/ 0 w 60"/>
                <a:gd name="T15" fmla="*/ 0 h 47"/>
                <a:gd name="T16" fmla="*/ 0 w 60"/>
                <a:gd name="T17" fmla="*/ 0 h 47"/>
                <a:gd name="T18" fmla="*/ 0 w 60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7"/>
                <a:gd name="T32" fmla="*/ 60 w 60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7">
                  <a:moveTo>
                    <a:pt x="0" y="0"/>
                  </a:moveTo>
                  <a:lnTo>
                    <a:pt x="0" y="15"/>
                  </a:lnTo>
                  <a:lnTo>
                    <a:pt x="0" y="46"/>
                  </a:lnTo>
                  <a:lnTo>
                    <a:pt x="15" y="31"/>
                  </a:lnTo>
                  <a:lnTo>
                    <a:pt x="44" y="31"/>
                  </a:lnTo>
                  <a:lnTo>
                    <a:pt x="59" y="15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634" y="1785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589" y="1727"/>
              <a:ext cx="8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634" y="1756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Line 65"/>
            <p:cNvSpPr>
              <a:spLocks noChangeShapeType="1"/>
            </p:cNvSpPr>
            <p:nvPr/>
          </p:nvSpPr>
          <p:spPr bwMode="auto">
            <a:xfrm flipH="1">
              <a:off x="628" y="1756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Line 66"/>
            <p:cNvSpPr>
              <a:spLocks noChangeShapeType="1"/>
            </p:cNvSpPr>
            <p:nvPr/>
          </p:nvSpPr>
          <p:spPr bwMode="auto">
            <a:xfrm>
              <a:off x="628" y="1751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615" y="1733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602" y="1733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621" y="1739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691" y="2285"/>
              <a:ext cx="13" cy="12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0 w 31"/>
                <a:gd name="T7" fmla="*/ 0 h 32"/>
                <a:gd name="T8" fmla="*/ 0 w 31"/>
                <a:gd name="T9" fmla="*/ 0 h 32"/>
                <a:gd name="T10" fmla="*/ 0 w 3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15" y="0"/>
                  </a:moveTo>
                  <a:lnTo>
                    <a:pt x="0" y="31"/>
                  </a:lnTo>
                  <a:lnTo>
                    <a:pt x="15" y="31"/>
                  </a:lnTo>
                  <a:lnTo>
                    <a:pt x="15" y="16"/>
                  </a:lnTo>
                  <a:lnTo>
                    <a:pt x="3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685" y="2285"/>
              <a:ext cx="8" cy="6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7"/>
                <a:gd name="T17" fmla="*/ 18 w 1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582" y="2035"/>
              <a:ext cx="122" cy="268"/>
            </a:xfrm>
            <a:custGeom>
              <a:avLst/>
              <a:gdLst>
                <a:gd name="T0" fmla="*/ 0 w 284"/>
                <a:gd name="T1" fmla="*/ 0 h 708"/>
                <a:gd name="T2" fmla="*/ 0 w 284"/>
                <a:gd name="T3" fmla="*/ 0 h 708"/>
                <a:gd name="T4" fmla="*/ 0 w 284"/>
                <a:gd name="T5" fmla="*/ 0 h 708"/>
                <a:gd name="T6" fmla="*/ 0 w 284"/>
                <a:gd name="T7" fmla="*/ 0 h 708"/>
                <a:gd name="T8" fmla="*/ 0 w 284"/>
                <a:gd name="T9" fmla="*/ 0 h 708"/>
                <a:gd name="T10" fmla="*/ 0 w 284"/>
                <a:gd name="T11" fmla="*/ 0 h 708"/>
                <a:gd name="T12" fmla="*/ 0 w 284"/>
                <a:gd name="T13" fmla="*/ 0 h 708"/>
                <a:gd name="T14" fmla="*/ 0 w 284"/>
                <a:gd name="T15" fmla="*/ 0 h 708"/>
                <a:gd name="T16" fmla="*/ 0 w 284"/>
                <a:gd name="T17" fmla="*/ 0 h 708"/>
                <a:gd name="T18" fmla="*/ 0 w 284"/>
                <a:gd name="T19" fmla="*/ 0 h 708"/>
                <a:gd name="T20" fmla="*/ 0 w 284"/>
                <a:gd name="T21" fmla="*/ 0 h 708"/>
                <a:gd name="T22" fmla="*/ 0 w 284"/>
                <a:gd name="T23" fmla="*/ 0 h 708"/>
                <a:gd name="T24" fmla="*/ 0 w 284"/>
                <a:gd name="T25" fmla="*/ 0 h 708"/>
                <a:gd name="T26" fmla="*/ 0 w 284"/>
                <a:gd name="T27" fmla="*/ 0 h 708"/>
                <a:gd name="T28" fmla="*/ 0 w 284"/>
                <a:gd name="T29" fmla="*/ 0 h 708"/>
                <a:gd name="T30" fmla="*/ 0 w 284"/>
                <a:gd name="T31" fmla="*/ 0 h 708"/>
                <a:gd name="T32" fmla="*/ 0 w 284"/>
                <a:gd name="T33" fmla="*/ 0 h 708"/>
                <a:gd name="T34" fmla="*/ 0 w 284"/>
                <a:gd name="T35" fmla="*/ 0 h 708"/>
                <a:gd name="T36" fmla="*/ 0 w 284"/>
                <a:gd name="T37" fmla="*/ 0 h 708"/>
                <a:gd name="T38" fmla="*/ 0 w 284"/>
                <a:gd name="T39" fmla="*/ 0 h 708"/>
                <a:gd name="T40" fmla="*/ 0 w 284"/>
                <a:gd name="T41" fmla="*/ 0 h 708"/>
                <a:gd name="T42" fmla="*/ 0 w 284"/>
                <a:gd name="T43" fmla="*/ 0 h 708"/>
                <a:gd name="T44" fmla="*/ 0 w 284"/>
                <a:gd name="T45" fmla="*/ 0 h 708"/>
                <a:gd name="T46" fmla="*/ 0 w 284"/>
                <a:gd name="T47" fmla="*/ 0 h 708"/>
                <a:gd name="T48" fmla="*/ 0 w 284"/>
                <a:gd name="T49" fmla="*/ 0 h 708"/>
                <a:gd name="T50" fmla="*/ 0 w 284"/>
                <a:gd name="T51" fmla="*/ 0 h 708"/>
                <a:gd name="T52" fmla="*/ 0 w 284"/>
                <a:gd name="T53" fmla="*/ 0 h 708"/>
                <a:gd name="T54" fmla="*/ 0 w 284"/>
                <a:gd name="T55" fmla="*/ 0 h 708"/>
                <a:gd name="T56" fmla="*/ 0 w 284"/>
                <a:gd name="T57" fmla="*/ 0 h 708"/>
                <a:gd name="T58" fmla="*/ 0 w 284"/>
                <a:gd name="T59" fmla="*/ 0 h 708"/>
                <a:gd name="T60" fmla="*/ 0 w 284"/>
                <a:gd name="T61" fmla="*/ 0 h 708"/>
                <a:gd name="T62" fmla="*/ 0 w 284"/>
                <a:gd name="T63" fmla="*/ 0 h 708"/>
                <a:gd name="T64" fmla="*/ 0 w 284"/>
                <a:gd name="T65" fmla="*/ 0 h 708"/>
                <a:gd name="T66" fmla="*/ 0 w 284"/>
                <a:gd name="T67" fmla="*/ 0 h 708"/>
                <a:gd name="T68" fmla="*/ 0 w 284"/>
                <a:gd name="T69" fmla="*/ 0 h 708"/>
                <a:gd name="T70" fmla="*/ 0 w 284"/>
                <a:gd name="T71" fmla="*/ 0 h 708"/>
                <a:gd name="T72" fmla="*/ 0 w 284"/>
                <a:gd name="T73" fmla="*/ 0 h 708"/>
                <a:gd name="T74" fmla="*/ 0 w 284"/>
                <a:gd name="T75" fmla="*/ 0 h 708"/>
                <a:gd name="T76" fmla="*/ 0 w 284"/>
                <a:gd name="T77" fmla="*/ 0 h 708"/>
                <a:gd name="T78" fmla="*/ 0 w 284"/>
                <a:gd name="T79" fmla="*/ 0 h 708"/>
                <a:gd name="T80" fmla="*/ 0 w 284"/>
                <a:gd name="T81" fmla="*/ 0 h 708"/>
                <a:gd name="T82" fmla="*/ 0 w 284"/>
                <a:gd name="T83" fmla="*/ 0 h 708"/>
                <a:gd name="T84" fmla="*/ 0 w 284"/>
                <a:gd name="T85" fmla="*/ 0 h 708"/>
                <a:gd name="T86" fmla="*/ 0 w 284"/>
                <a:gd name="T87" fmla="*/ 0 h 708"/>
                <a:gd name="T88" fmla="*/ 0 w 284"/>
                <a:gd name="T89" fmla="*/ 0 h 708"/>
                <a:gd name="T90" fmla="*/ 0 w 284"/>
                <a:gd name="T91" fmla="*/ 0 h 708"/>
                <a:gd name="T92" fmla="*/ 0 w 284"/>
                <a:gd name="T93" fmla="*/ 0 h 708"/>
                <a:gd name="T94" fmla="*/ 0 w 284"/>
                <a:gd name="T95" fmla="*/ 0 h 708"/>
                <a:gd name="T96" fmla="*/ 0 w 284"/>
                <a:gd name="T97" fmla="*/ 0 h 708"/>
                <a:gd name="T98" fmla="*/ 0 w 284"/>
                <a:gd name="T99" fmla="*/ 0 h 708"/>
                <a:gd name="T100" fmla="*/ 0 w 284"/>
                <a:gd name="T101" fmla="*/ 0 h 708"/>
                <a:gd name="T102" fmla="*/ 0 w 284"/>
                <a:gd name="T103" fmla="*/ 0 h 708"/>
                <a:gd name="T104" fmla="*/ 0 w 284"/>
                <a:gd name="T105" fmla="*/ 0 h 708"/>
                <a:gd name="T106" fmla="*/ 0 w 284"/>
                <a:gd name="T107" fmla="*/ 0 h 708"/>
                <a:gd name="T108" fmla="*/ 0 w 284"/>
                <a:gd name="T109" fmla="*/ 0 h 708"/>
                <a:gd name="T110" fmla="*/ 0 w 284"/>
                <a:gd name="T111" fmla="*/ 0 h 708"/>
                <a:gd name="T112" fmla="*/ 0 w 284"/>
                <a:gd name="T113" fmla="*/ 0 h 708"/>
                <a:gd name="T114" fmla="*/ 0 w 284"/>
                <a:gd name="T115" fmla="*/ 0 h 708"/>
                <a:gd name="T116" fmla="*/ 0 w 284"/>
                <a:gd name="T117" fmla="*/ 0 h 708"/>
                <a:gd name="T118" fmla="*/ 0 w 284"/>
                <a:gd name="T119" fmla="*/ 0 h 708"/>
                <a:gd name="T120" fmla="*/ 0 w 284"/>
                <a:gd name="T121" fmla="*/ 0 h 708"/>
                <a:gd name="T122" fmla="*/ 0 w 284"/>
                <a:gd name="T123" fmla="*/ 0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4"/>
                <a:gd name="T187" fmla="*/ 0 h 708"/>
                <a:gd name="T188" fmla="*/ 284 w 284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4" h="708">
                  <a:moveTo>
                    <a:pt x="134" y="569"/>
                  </a:moveTo>
                  <a:lnTo>
                    <a:pt x="119" y="569"/>
                  </a:lnTo>
                  <a:lnTo>
                    <a:pt x="104" y="538"/>
                  </a:lnTo>
                  <a:lnTo>
                    <a:pt x="119" y="523"/>
                  </a:lnTo>
                  <a:lnTo>
                    <a:pt x="134" y="523"/>
                  </a:lnTo>
                  <a:lnTo>
                    <a:pt x="134" y="476"/>
                  </a:lnTo>
                  <a:lnTo>
                    <a:pt x="164" y="476"/>
                  </a:lnTo>
                  <a:lnTo>
                    <a:pt x="164" y="461"/>
                  </a:lnTo>
                  <a:lnTo>
                    <a:pt x="134" y="461"/>
                  </a:lnTo>
                  <a:lnTo>
                    <a:pt x="134" y="446"/>
                  </a:lnTo>
                  <a:lnTo>
                    <a:pt x="134" y="430"/>
                  </a:lnTo>
                  <a:lnTo>
                    <a:pt x="149" y="430"/>
                  </a:lnTo>
                  <a:lnTo>
                    <a:pt x="164" y="415"/>
                  </a:lnTo>
                  <a:lnTo>
                    <a:pt x="164" y="400"/>
                  </a:lnTo>
                  <a:lnTo>
                    <a:pt x="164" y="384"/>
                  </a:lnTo>
                  <a:lnTo>
                    <a:pt x="209" y="384"/>
                  </a:lnTo>
                  <a:lnTo>
                    <a:pt x="238" y="369"/>
                  </a:lnTo>
                  <a:lnTo>
                    <a:pt x="253" y="323"/>
                  </a:lnTo>
                  <a:lnTo>
                    <a:pt x="238" y="307"/>
                  </a:lnTo>
                  <a:lnTo>
                    <a:pt x="238" y="292"/>
                  </a:lnTo>
                  <a:lnTo>
                    <a:pt x="223" y="277"/>
                  </a:lnTo>
                  <a:lnTo>
                    <a:pt x="223" y="184"/>
                  </a:lnTo>
                  <a:lnTo>
                    <a:pt x="223" y="169"/>
                  </a:lnTo>
                  <a:lnTo>
                    <a:pt x="283" y="108"/>
                  </a:lnTo>
                  <a:lnTo>
                    <a:pt x="268" y="92"/>
                  </a:lnTo>
                  <a:lnTo>
                    <a:pt x="253" y="77"/>
                  </a:lnTo>
                  <a:lnTo>
                    <a:pt x="253" y="108"/>
                  </a:lnTo>
                  <a:lnTo>
                    <a:pt x="223" y="123"/>
                  </a:lnTo>
                  <a:lnTo>
                    <a:pt x="194" y="108"/>
                  </a:lnTo>
                  <a:lnTo>
                    <a:pt x="209" y="77"/>
                  </a:lnTo>
                  <a:lnTo>
                    <a:pt x="149" y="31"/>
                  </a:lnTo>
                  <a:lnTo>
                    <a:pt x="134" y="46"/>
                  </a:lnTo>
                  <a:lnTo>
                    <a:pt x="104" y="15"/>
                  </a:lnTo>
                  <a:lnTo>
                    <a:pt x="74" y="31"/>
                  </a:lnTo>
                  <a:lnTo>
                    <a:pt x="74" y="15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30" y="46"/>
                  </a:lnTo>
                  <a:lnTo>
                    <a:pt x="30" y="61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15" y="138"/>
                  </a:lnTo>
                  <a:lnTo>
                    <a:pt x="0" y="184"/>
                  </a:lnTo>
                  <a:lnTo>
                    <a:pt x="0" y="215"/>
                  </a:lnTo>
                  <a:lnTo>
                    <a:pt x="15" y="277"/>
                  </a:lnTo>
                  <a:lnTo>
                    <a:pt x="15" y="323"/>
                  </a:lnTo>
                  <a:lnTo>
                    <a:pt x="0" y="323"/>
                  </a:lnTo>
                  <a:lnTo>
                    <a:pt x="15" y="384"/>
                  </a:lnTo>
                  <a:lnTo>
                    <a:pt x="0" y="400"/>
                  </a:lnTo>
                  <a:lnTo>
                    <a:pt x="30" y="523"/>
                  </a:lnTo>
                  <a:lnTo>
                    <a:pt x="30" y="538"/>
                  </a:lnTo>
                  <a:lnTo>
                    <a:pt x="45" y="553"/>
                  </a:lnTo>
                  <a:lnTo>
                    <a:pt x="45" y="676"/>
                  </a:lnTo>
                  <a:lnTo>
                    <a:pt x="60" y="676"/>
                  </a:lnTo>
                  <a:lnTo>
                    <a:pt x="74" y="707"/>
                  </a:lnTo>
                  <a:lnTo>
                    <a:pt x="119" y="707"/>
                  </a:lnTo>
                  <a:lnTo>
                    <a:pt x="119" y="692"/>
                  </a:lnTo>
                  <a:lnTo>
                    <a:pt x="104" y="676"/>
                  </a:lnTo>
                  <a:lnTo>
                    <a:pt x="119" y="646"/>
                  </a:lnTo>
                  <a:lnTo>
                    <a:pt x="119" y="630"/>
                  </a:lnTo>
                  <a:lnTo>
                    <a:pt x="149" y="599"/>
                  </a:lnTo>
                  <a:lnTo>
                    <a:pt x="134" y="5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641" y="2314"/>
              <a:ext cx="25" cy="18"/>
            </a:xfrm>
            <a:custGeom>
              <a:avLst/>
              <a:gdLst>
                <a:gd name="T0" fmla="*/ 0 w 61"/>
                <a:gd name="T1" fmla="*/ 0 h 47"/>
                <a:gd name="T2" fmla="*/ 0 w 61"/>
                <a:gd name="T3" fmla="*/ 0 h 47"/>
                <a:gd name="T4" fmla="*/ 0 w 61"/>
                <a:gd name="T5" fmla="*/ 0 h 47"/>
                <a:gd name="T6" fmla="*/ 0 w 61"/>
                <a:gd name="T7" fmla="*/ 0 h 47"/>
                <a:gd name="T8" fmla="*/ 0 w 61"/>
                <a:gd name="T9" fmla="*/ 0 h 47"/>
                <a:gd name="T10" fmla="*/ 0 w 61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47"/>
                <a:gd name="T20" fmla="*/ 61 w 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47">
                  <a:moveTo>
                    <a:pt x="0" y="0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679" y="2099"/>
              <a:ext cx="33" cy="41"/>
            </a:xfrm>
            <a:custGeom>
              <a:avLst/>
              <a:gdLst>
                <a:gd name="T0" fmla="*/ 0 w 75"/>
                <a:gd name="T1" fmla="*/ 0 h 109"/>
                <a:gd name="T2" fmla="*/ 0 w 75"/>
                <a:gd name="T3" fmla="*/ 0 h 109"/>
                <a:gd name="T4" fmla="*/ 0 w 75"/>
                <a:gd name="T5" fmla="*/ 0 h 109"/>
                <a:gd name="T6" fmla="*/ 0 w 75"/>
                <a:gd name="T7" fmla="*/ 0 h 109"/>
                <a:gd name="T8" fmla="*/ 0 w 75"/>
                <a:gd name="T9" fmla="*/ 0 h 109"/>
                <a:gd name="T10" fmla="*/ 0 w 75"/>
                <a:gd name="T11" fmla="*/ 0 h 109"/>
                <a:gd name="T12" fmla="*/ 0 w 75"/>
                <a:gd name="T13" fmla="*/ 0 h 109"/>
                <a:gd name="T14" fmla="*/ 0 w 75"/>
                <a:gd name="T15" fmla="*/ 0 h 109"/>
                <a:gd name="T16" fmla="*/ 0 w 75"/>
                <a:gd name="T17" fmla="*/ 0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109"/>
                <a:gd name="T29" fmla="*/ 75 w 75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109">
                  <a:moveTo>
                    <a:pt x="74" y="77"/>
                  </a:moveTo>
                  <a:lnTo>
                    <a:pt x="59" y="62"/>
                  </a:lnTo>
                  <a:lnTo>
                    <a:pt x="30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08"/>
                  </a:lnTo>
                  <a:lnTo>
                    <a:pt x="44" y="108"/>
                  </a:lnTo>
                  <a:lnTo>
                    <a:pt x="74" y="108"/>
                  </a:lnTo>
                  <a:lnTo>
                    <a:pt x="74" y="7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628" y="2017"/>
              <a:ext cx="71" cy="65"/>
            </a:xfrm>
            <a:custGeom>
              <a:avLst/>
              <a:gdLst>
                <a:gd name="T0" fmla="*/ 0 w 165"/>
                <a:gd name="T1" fmla="*/ 0 h 170"/>
                <a:gd name="T2" fmla="*/ 0 w 165"/>
                <a:gd name="T3" fmla="*/ 0 h 170"/>
                <a:gd name="T4" fmla="*/ 0 w 165"/>
                <a:gd name="T5" fmla="*/ 0 h 170"/>
                <a:gd name="T6" fmla="*/ 0 w 165"/>
                <a:gd name="T7" fmla="*/ 0 h 170"/>
                <a:gd name="T8" fmla="*/ 0 w 165"/>
                <a:gd name="T9" fmla="*/ 0 h 170"/>
                <a:gd name="T10" fmla="*/ 0 w 165"/>
                <a:gd name="T11" fmla="*/ 0 h 170"/>
                <a:gd name="T12" fmla="*/ 0 w 165"/>
                <a:gd name="T13" fmla="*/ 0 h 170"/>
                <a:gd name="T14" fmla="*/ 0 w 165"/>
                <a:gd name="T15" fmla="*/ 0 h 170"/>
                <a:gd name="T16" fmla="*/ 0 w 165"/>
                <a:gd name="T17" fmla="*/ 0 h 170"/>
                <a:gd name="T18" fmla="*/ 0 w 165"/>
                <a:gd name="T19" fmla="*/ 0 h 170"/>
                <a:gd name="T20" fmla="*/ 0 w 165"/>
                <a:gd name="T21" fmla="*/ 0 h 170"/>
                <a:gd name="T22" fmla="*/ 0 w 165"/>
                <a:gd name="T23" fmla="*/ 0 h 170"/>
                <a:gd name="T24" fmla="*/ 0 w 165"/>
                <a:gd name="T25" fmla="*/ 0 h 170"/>
                <a:gd name="T26" fmla="*/ 0 w 165"/>
                <a:gd name="T27" fmla="*/ 0 h 170"/>
                <a:gd name="T28" fmla="*/ 0 w 165"/>
                <a:gd name="T29" fmla="*/ 0 h 170"/>
                <a:gd name="T30" fmla="*/ 0 w 165"/>
                <a:gd name="T31" fmla="*/ 0 h 170"/>
                <a:gd name="T32" fmla="*/ 0 w 165"/>
                <a:gd name="T33" fmla="*/ 0 h 170"/>
                <a:gd name="T34" fmla="*/ 0 w 165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5"/>
                <a:gd name="T55" fmla="*/ 0 h 170"/>
                <a:gd name="T56" fmla="*/ 165 w 165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5" h="170">
                  <a:moveTo>
                    <a:pt x="89" y="15"/>
                  </a:moveTo>
                  <a:lnTo>
                    <a:pt x="75" y="0"/>
                  </a:lnTo>
                  <a:lnTo>
                    <a:pt x="15" y="15"/>
                  </a:lnTo>
                  <a:lnTo>
                    <a:pt x="0" y="61"/>
                  </a:lnTo>
                  <a:lnTo>
                    <a:pt x="30" y="92"/>
                  </a:lnTo>
                  <a:lnTo>
                    <a:pt x="45" y="77"/>
                  </a:lnTo>
                  <a:lnTo>
                    <a:pt x="104" y="123"/>
                  </a:lnTo>
                  <a:lnTo>
                    <a:pt x="89" y="154"/>
                  </a:lnTo>
                  <a:lnTo>
                    <a:pt x="119" y="169"/>
                  </a:lnTo>
                  <a:lnTo>
                    <a:pt x="149" y="154"/>
                  </a:lnTo>
                  <a:lnTo>
                    <a:pt x="149" y="123"/>
                  </a:lnTo>
                  <a:lnTo>
                    <a:pt x="164" y="92"/>
                  </a:lnTo>
                  <a:lnTo>
                    <a:pt x="134" y="92"/>
                  </a:lnTo>
                  <a:lnTo>
                    <a:pt x="134" y="61"/>
                  </a:lnTo>
                  <a:lnTo>
                    <a:pt x="119" y="46"/>
                  </a:lnTo>
                  <a:lnTo>
                    <a:pt x="119" y="61"/>
                  </a:lnTo>
                  <a:lnTo>
                    <a:pt x="89" y="61"/>
                  </a:lnTo>
                  <a:lnTo>
                    <a:pt x="89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564" y="2006"/>
              <a:ext cx="70" cy="315"/>
            </a:xfrm>
            <a:custGeom>
              <a:avLst/>
              <a:gdLst>
                <a:gd name="T0" fmla="*/ 0 w 165"/>
                <a:gd name="T1" fmla="*/ 0 h 830"/>
                <a:gd name="T2" fmla="*/ 0 w 165"/>
                <a:gd name="T3" fmla="*/ 0 h 830"/>
                <a:gd name="T4" fmla="*/ 0 w 165"/>
                <a:gd name="T5" fmla="*/ 0 h 830"/>
                <a:gd name="T6" fmla="*/ 0 w 165"/>
                <a:gd name="T7" fmla="*/ 0 h 830"/>
                <a:gd name="T8" fmla="*/ 0 w 165"/>
                <a:gd name="T9" fmla="*/ 0 h 830"/>
                <a:gd name="T10" fmla="*/ 0 w 165"/>
                <a:gd name="T11" fmla="*/ 0 h 830"/>
                <a:gd name="T12" fmla="*/ 0 w 165"/>
                <a:gd name="T13" fmla="*/ 0 h 830"/>
                <a:gd name="T14" fmla="*/ 0 w 165"/>
                <a:gd name="T15" fmla="*/ 0 h 830"/>
                <a:gd name="T16" fmla="*/ 0 w 165"/>
                <a:gd name="T17" fmla="*/ 0 h 830"/>
                <a:gd name="T18" fmla="*/ 0 w 165"/>
                <a:gd name="T19" fmla="*/ 0 h 830"/>
                <a:gd name="T20" fmla="*/ 0 w 165"/>
                <a:gd name="T21" fmla="*/ 0 h 830"/>
                <a:gd name="T22" fmla="*/ 0 w 165"/>
                <a:gd name="T23" fmla="*/ 0 h 830"/>
                <a:gd name="T24" fmla="*/ 0 w 165"/>
                <a:gd name="T25" fmla="*/ 0 h 830"/>
                <a:gd name="T26" fmla="*/ 0 w 165"/>
                <a:gd name="T27" fmla="*/ 0 h 830"/>
                <a:gd name="T28" fmla="*/ 0 w 165"/>
                <a:gd name="T29" fmla="*/ 0 h 830"/>
                <a:gd name="T30" fmla="*/ 0 w 165"/>
                <a:gd name="T31" fmla="*/ 0 h 830"/>
                <a:gd name="T32" fmla="*/ 0 w 165"/>
                <a:gd name="T33" fmla="*/ 0 h 830"/>
                <a:gd name="T34" fmla="*/ 0 w 165"/>
                <a:gd name="T35" fmla="*/ 0 h 830"/>
                <a:gd name="T36" fmla="*/ 0 w 165"/>
                <a:gd name="T37" fmla="*/ 0 h 830"/>
                <a:gd name="T38" fmla="*/ 0 w 165"/>
                <a:gd name="T39" fmla="*/ 0 h 830"/>
                <a:gd name="T40" fmla="*/ 0 w 165"/>
                <a:gd name="T41" fmla="*/ 0 h 830"/>
                <a:gd name="T42" fmla="*/ 0 w 165"/>
                <a:gd name="T43" fmla="*/ 0 h 830"/>
                <a:gd name="T44" fmla="*/ 0 w 165"/>
                <a:gd name="T45" fmla="*/ 0 h 830"/>
                <a:gd name="T46" fmla="*/ 0 w 165"/>
                <a:gd name="T47" fmla="*/ 0 h 830"/>
                <a:gd name="T48" fmla="*/ 0 w 165"/>
                <a:gd name="T49" fmla="*/ 0 h 830"/>
                <a:gd name="T50" fmla="*/ 0 w 165"/>
                <a:gd name="T51" fmla="*/ 0 h 830"/>
                <a:gd name="T52" fmla="*/ 0 w 165"/>
                <a:gd name="T53" fmla="*/ 0 h 830"/>
                <a:gd name="T54" fmla="*/ 0 w 165"/>
                <a:gd name="T55" fmla="*/ 0 h 830"/>
                <a:gd name="T56" fmla="*/ 0 w 165"/>
                <a:gd name="T57" fmla="*/ 0 h 830"/>
                <a:gd name="T58" fmla="*/ 0 w 165"/>
                <a:gd name="T59" fmla="*/ 0 h 830"/>
                <a:gd name="T60" fmla="*/ 0 w 165"/>
                <a:gd name="T61" fmla="*/ 0 h 830"/>
                <a:gd name="T62" fmla="*/ 0 w 165"/>
                <a:gd name="T63" fmla="*/ 0 h 830"/>
                <a:gd name="T64" fmla="*/ 0 w 165"/>
                <a:gd name="T65" fmla="*/ 0 h 830"/>
                <a:gd name="T66" fmla="*/ 0 w 165"/>
                <a:gd name="T67" fmla="*/ 0 h 830"/>
                <a:gd name="T68" fmla="*/ 0 w 165"/>
                <a:gd name="T69" fmla="*/ 0 h 830"/>
                <a:gd name="T70" fmla="*/ 0 w 165"/>
                <a:gd name="T71" fmla="*/ 0 h 830"/>
                <a:gd name="T72" fmla="*/ 0 w 165"/>
                <a:gd name="T73" fmla="*/ 0 h 830"/>
                <a:gd name="T74" fmla="*/ 0 w 165"/>
                <a:gd name="T75" fmla="*/ 0 h 830"/>
                <a:gd name="T76" fmla="*/ 0 w 165"/>
                <a:gd name="T77" fmla="*/ 0 h 830"/>
                <a:gd name="T78" fmla="*/ 0 w 165"/>
                <a:gd name="T79" fmla="*/ 0 h 830"/>
                <a:gd name="T80" fmla="*/ 0 w 165"/>
                <a:gd name="T81" fmla="*/ 0 h 830"/>
                <a:gd name="T82" fmla="*/ 0 w 165"/>
                <a:gd name="T83" fmla="*/ 0 h 830"/>
                <a:gd name="T84" fmla="*/ 0 w 165"/>
                <a:gd name="T85" fmla="*/ 0 h 830"/>
                <a:gd name="T86" fmla="*/ 0 w 165"/>
                <a:gd name="T87" fmla="*/ 0 h 830"/>
                <a:gd name="T88" fmla="*/ 0 w 165"/>
                <a:gd name="T89" fmla="*/ 0 h 8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5"/>
                <a:gd name="T136" fmla="*/ 0 h 830"/>
                <a:gd name="T137" fmla="*/ 165 w 165"/>
                <a:gd name="T138" fmla="*/ 830 h 8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5" h="830">
                  <a:moveTo>
                    <a:pt x="30" y="660"/>
                  </a:moveTo>
                  <a:lnTo>
                    <a:pt x="45" y="660"/>
                  </a:lnTo>
                  <a:lnTo>
                    <a:pt x="45" y="691"/>
                  </a:lnTo>
                  <a:lnTo>
                    <a:pt x="89" y="783"/>
                  </a:lnTo>
                  <a:lnTo>
                    <a:pt x="104" y="829"/>
                  </a:lnTo>
                  <a:lnTo>
                    <a:pt x="149" y="829"/>
                  </a:lnTo>
                  <a:lnTo>
                    <a:pt x="134" y="798"/>
                  </a:lnTo>
                  <a:lnTo>
                    <a:pt x="164" y="783"/>
                  </a:lnTo>
                  <a:lnTo>
                    <a:pt x="119" y="783"/>
                  </a:lnTo>
                  <a:lnTo>
                    <a:pt x="104" y="752"/>
                  </a:lnTo>
                  <a:lnTo>
                    <a:pt x="89" y="752"/>
                  </a:lnTo>
                  <a:lnTo>
                    <a:pt x="89" y="629"/>
                  </a:lnTo>
                  <a:lnTo>
                    <a:pt x="75" y="614"/>
                  </a:lnTo>
                  <a:lnTo>
                    <a:pt x="75" y="599"/>
                  </a:lnTo>
                  <a:lnTo>
                    <a:pt x="45" y="476"/>
                  </a:lnTo>
                  <a:lnTo>
                    <a:pt x="60" y="461"/>
                  </a:lnTo>
                  <a:lnTo>
                    <a:pt x="45" y="399"/>
                  </a:lnTo>
                  <a:lnTo>
                    <a:pt x="60" y="399"/>
                  </a:lnTo>
                  <a:lnTo>
                    <a:pt x="60" y="353"/>
                  </a:lnTo>
                  <a:lnTo>
                    <a:pt x="45" y="292"/>
                  </a:lnTo>
                  <a:lnTo>
                    <a:pt x="45" y="261"/>
                  </a:lnTo>
                  <a:lnTo>
                    <a:pt x="60" y="215"/>
                  </a:lnTo>
                  <a:lnTo>
                    <a:pt x="75" y="184"/>
                  </a:lnTo>
                  <a:lnTo>
                    <a:pt x="60" y="15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45" y="46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184"/>
                  </a:lnTo>
                  <a:lnTo>
                    <a:pt x="15" y="261"/>
                  </a:lnTo>
                  <a:lnTo>
                    <a:pt x="30" y="261"/>
                  </a:lnTo>
                  <a:lnTo>
                    <a:pt x="30" y="276"/>
                  </a:lnTo>
                  <a:lnTo>
                    <a:pt x="30" y="338"/>
                  </a:lnTo>
                  <a:lnTo>
                    <a:pt x="0" y="430"/>
                  </a:lnTo>
                  <a:lnTo>
                    <a:pt x="15" y="491"/>
                  </a:lnTo>
                  <a:lnTo>
                    <a:pt x="15" y="507"/>
                  </a:lnTo>
                  <a:lnTo>
                    <a:pt x="30" y="522"/>
                  </a:lnTo>
                  <a:lnTo>
                    <a:pt x="45" y="537"/>
                  </a:lnTo>
                  <a:lnTo>
                    <a:pt x="60" y="645"/>
                  </a:lnTo>
                  <a:lnTo>
                    <a:pt x="30" y="645"/>
                  </a:lnTo>
                  <a:lnTo>
                    <a:pt x="30" y="66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628" y="2309"/>
              <a:ext cx="13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0 h 62"/>
                <a:gd name="T8" fmla="*/ 0 w 30"/>
                <a:gd name="T9" fmla="*/ 0 h 62"/>
                <a:gd name="T10" fmla="*/ 0 w 30"/>
                <a:gd name="T11" fmla="*/ 0 h 62"/>
                <a:gd name="T12" fmla="*/ 0 w 30"/>
                <a:gd name="T13" fmla="*/ 0 h 62"/>
                <a:gd name="T14" fmla="*/ 0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2"/>
                <a:gd name="T26" fmla="*/ 30 w 30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2">
                  <a:moveTo>
                    <a:pt x="29" y="15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9" y="61"/>
                  </a:lnTo>
                  <a:lnTo>
                    <a:pt x="29" y="15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609" y="2325"/>
              <a:ext cx="19" cy="12"/>
            </a:xfrm>
            <a:custGeom>
              <a:avLst/>
              <a:gdLst>
                <a:gd name="T0" fmla="*/ 0 w 45"/>
                <a:gd name="T1" fmla="*/ 0 h 31"/>
                <a:gd name="T2" fmla="*/ 0 w 45"/>
                <a:gd name="T3" fmla="*/ 0 h 31"/>
                <a:gd name="T4" fmla="*/ 0 w 45"/>
                <a:gd name="T5" fmla="*/ 0 h 31"/>
                <a:gd name="T6" fmla="*/ 0 w 45"/>
                <a:gd name="T7" fmla="*/ 0 h 31"/>
                <a:gd name="T8" fmla="*/ 0 w 45"/>
                <a:gd name="T9" fmla="*/ 0 h 31"/>
                <a:gd name="T10" fmla="*/ 0 w 45"/>
                <a:gd name="T11" fmla="*/ 0 h 31"/>
                <a:gd name="T12" fmla="*/ 0 w 45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1"/>
                <a:gd name="T23" fmla="*/ 45 w 45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1">
                  <a:moveTo>
                    <a:pt x="29" y="0"/>
                  </a:moveTo>
                  <a:lnTo>
                    <a:pt x="0" y="0"/>
                  </a:lnTo>
                  <a:lnTo>
                    <a:pt x="29" y="30"/>
                  </a:lnTo>
                  <a:lnTo>
                    <a:pt x="44" y="30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576" y="2268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0" y="0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576" y="2227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571" y="2210"/>
              <a:ext cx="7" cy="11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w 1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1"/>
                <a:gd name="T17" fmla="*/ 17 w 1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1">
                  <a:moveTo>
                    <a:pt x="0" y="0"/>
                  </a:moveTo>
                  <a:lnTo>
                    <a:pt x="0" y="30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597" y="2309"/>
              <a:ext cx="6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641" y="2337"/>
              <a:ext cx="6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61" y="1320"/>
              <a:ext cx="64" cy="41"/>
            </a:xfrm>
            <a:custGeom>
              <a:avLst/>
              <a:gdLst>
                <a:gd name="T0" fmla="*/ 0 w 150"/>
                <a:gd name="T1" fmla="*/ 0 h 109"/>
                <a:gd name="T2" fmla="*/ 0 w 150"/>
                <a:gd name="T3" fmla="*/ 0 h 109"/>
                <a:gd name="T4" fmla="*/ 0 w 150"/>
                <a:gd name="T5" fmla="*/ 0 h 109"/>
                <a:gd name="T6" fmla="*/ 0 w 150"/>
                <a:gd name="T7" fmla="*/ 0 h 109"/>
                <a:gd name="T8" fmla="*/ 0 w 150"/>
                <a:gd name="T9" fmla="*/ 0 h 109"/>
                <a:gd name="T10" fmla="*/ 0 w 150"/>
                <a:gd name="T11" fmla="*/ 0 h 109"/>
                <a:gd name="T12" fmla="*/ 0 w 150"/>
                <a:gd name="T13" fmla="*/ 0 h 109"/>
                <a:gd name="T14" fmla="*/ 0 w 150"/>
                <a:gd name="T15" fmla="*/ 0 h 109"/>
                <a:gd name="T16" fmla="*/ 0 w 150"/>
                <a:gd name="T17" fmla="*/ 0 h 109"/>
                <a:gd name="T18" fmla="*/ 0 w 150"/>
                <a:gd name="T19" fmla="*/ 0 h 109"/>
                <a:gd name="T20" fmla="*/ 0 w 150"/>
                <a:gd name="T21" fmla="*/ 0 h 109"/>
                <a:gd name="T22" fmla="*/ 0 w 150"/>
                <a:gd name="T23" fmla="*/ 0 h 109"/>
                <a:gd name="T24" fmla="*/ 0 w 150"/>
                <a:gd name="T25" fmla="*/ 0 h 109"/>
                <a:gd name="T26" fmla="*/ 0 w 150"/>
                <a:gd name="T27" fmla="*/ 0 h 109"/>
                <a:gd name="T28" fmla="*/ 0 w 150"/>
                <a:gd name="T29" fmla="*/ 0 h 109"/>
                <a:gd name="T30" fmla="*/ 0 w 150"/>
                <a:gd name="T31" fmla="*/ 0 h 109"/>
                <a:gd name="T32" fmla="*/ 0 w 150"/>
                <a:gd name="T33" fmla="*/ 0 h 109"/>
                <a:gd name="T34" fmla="*/ 0 w 150"/>
                <a:gd name="T35" fmla="*/ 0 h 109"/>
                <a:gd name="T36" fmla="*/ 0 w 150"/>
                <a:gd name="T37" fmla="*/ 0 h 109"/>
                <a:gd name="T38" fmla="*/ 0 w 150"/>
                <a:gd name="T39" fmla="*/ 0 h 109"/>
                <a:gd name="T40" fmla="*/ 0 w 150"/>
                <a:gd name="T41" fmla="*/ 0 h 1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109"/>
                <a:gd name="T65" fmla="*/ 150 w 150"/>
                <a:gd name="T66" fmla="*/ 109 h 1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109">
                  <a:moveTo>
                    <a:pt x="119" y="0"/>
                  </a:moveTo>
                  <a:lnTo>
                    <a:pt x="119" y="31"/>
                  </a:lnTo>
                  <a:lnTo>
                    <a:pt x="75" y="15"/>
                  </a:lnTo>
                  <a:lnTo>
                    <a:pt x="45" y="31"/>
                  </a:lnTo>
                  <a:lnTo>
                    <a:pt x="45" y="15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62"/>
                  </a:lnTo>
                  <a:lnTo>
                    <a:pt x="30" y="77"/>
                  </a:lnTo>
                  <a:lnTo>
                    <a:pt x="15" y="93"/>
                  </a:lnTo>
                  <a:lnTo>
                    <a:pt x="45" y="93"/>
                  </a:lnTo>
                  <a:lnTo>
                    <a:pt x="75" y="108"/>
                  </a:lnTo>
                  <a:lnTo>
                    <a:pt x="104" y="93"/>
                  </a:lnTo>
                  <a:lnTo>
                    <a:pt x="134" y="77"/>
                  </a:lnTo>
                  <a:lnTo>
                    <a:pt x="149" y="46"/>
                  </a:lnTo>
                  <a:lnTo>
                    <a:pt x="149" y="31"/>
                  </a:lnTo>
                  <a:lnTo>
                    <a:pt x="134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968" y="1751"/>
              <a:ext cx="51" cy="35"/>
            </a:xfrm>
            <a:custGeom>
              <a:avLst/>
              <a:gdLst>
                <a:gd name="T0" fmla="*/ 0 w 120"/>
                <a:gd name="T1" fmla="*/ 0 h 93"/>
                <a:gd name="T2" fmla="*/ 0 w 120"/>
                <a:gd name="T3" fmla="*/ 0 h 93"/>
                <a:gd name="T4" fmla="*/ 0 w 120"/>
                <a:gd name="T5" fmla="*/ 0 h 93"/>
                <a:gd name="T6" fmla="*/ 0 w 120"/>
                <a:gd name="T7" fmla="*/ 0 h 93"/>
                <a:gd name="T8" fmla="*/ 0 w 120"/>
                <a:gd name="T9" fmla="*/ 0 h 93"/>
                <a:gd name="T10" fmla="*/ 0 w 120"/>
                <a:gd name="T11" fmla="*/ 0 h 93"/>
                <a:gd name="T12" fmla="*/ 0 w 120"/>
                <a:gd name="T13" fmla="*/ 0 h 93"/>
                <a:gd name="T14" fmla="*/ 0 w 120"/>
                <a:gd name="T15" fmla="*/ 0 h 93"/>
                <a:gd name="T16" fmla="*/ 0 w 120"/>
                <a:gd name="T17" fmla="*/ 0 h 93"/>
                <a:gd name="T18" fmla="*/ 0 w 120"/>
                <a:gd name="T19" fmla="*/ 0 h 93"/>
                <a:gd name="T20" fmla="*/ 0 w 120"/>
                <a:gd name="T21" fmla="*/ 0 h 93"/>
                <a:gd name="T22" fmla="*/ 0 w 120"/>
                <a:gd name="T23" fmla="*/ 0 h 93"/>
                <a:gd name="T24" fmla="*/ 0 w 120"/>
                <a:gd name="T25" fmla="*/ 0 h 93"/>
                <a:gd name="T26" fmla="*/ 0 w 120"/>
                <a:gd name="T27" fmla="*/ 0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93"/>
                <a:gd name="T44" fmla="*/ 120 w 120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93">
                  <a:moveTo>
                    <a:pt x="15" y="46"/>
                  </a:moveTo>
                  <a:lnTo>
                    <a:pt x="45" y="46"/>
                  </a:lnTo>
                  <a:lnTo>
                    <a:pt x="60" y="61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45" y="77"/>
                  </a:lnTo>
                  <a:lnTo>
                    <a:pt x="74" y="77"/>
                  </a:lnTo>
                  <a:lnTo>
                    <a:pt x="119" y="92"/>
                  </a:lnTo>
                  <a:lnTo>
                    <a:pt x="104" y="46"/>
                  </a:lnTo>
                  <a:lnTo>
                    <a:pt x="89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15" y="4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1019" y="1809"/>
              <a:ext cx="26" cy="34"/>
            </a:xfrm>
            <a:custGeom>
              <a:avLst/>
              <a:gdLst>
                <a:gd name="T0" fmla="*/ 0 w 61"/>
                <a:gd name="T1" fmla="*/ 0 h 93"/>
                <a:gd name="T2" fmla="*/ 0 w 61"/>
                <a:gd name="T3" fmla="*/ 0 h 93"/>
                <a:gd name="T4" fmla="*/ 0 w 61"/>
                <a:gd name="T5" fmla="*/ 0 h 93"/>
                <a:gd name="T6" fmla="*/ 0 w 61"/>
                <a:gd name="T7" fmla="*/ 0 h 93"/>
                <a:gd name="T8" fmla="*/ 0 w 61"/>
                <a:gd name="T9" fmla="*/ 0 h 93"/>
                <a:gd name="T10" fmla="*/ 0 w 61"/>
                <a:gd name="T11" fmla="*/ 0 h 93"/>
                <a:gd name="T12" fmla="*/ 0 w 61"/>
                <a:gd name="T13" fmla="*/ 0 h 93"/>
                <a:gd name="T14" fmla="*/ 0 w 61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93"/>
                <a:gd name="T26" fmla="*/ 61 w 61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93">
                  <a:moveTo>
                    <a:pt x="60" y="92"/>
                  </a:moveTo>
                  <a:lnTo>
                    <a:pt x="60" y="46"/>
                  </a:lnTo>
                  <a:lnTo>
                    <a:pt x="60" y="15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0" y="46"/>
                  </a:lnTo>
                  <a:lnTo>
                    <a:pt x="60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1045" y="1791"/>
              <a:ext cx="39" cy="52"/>
            </a:xfrm>
            <a:custGeom>
              <a:avLst/>
              <a:gdLst>
                <a:gd name="T0" fmla="*/ 0 w 91"/>
                <a:gd name="T1" fmla="*/ 0 h 139"/>
                <a:gd name="T2" fmla="*/ 0 w 91"/>
                <a:gd name="T3" fmla="*/ 0 h 139"/>
                <a:gd name="T4" fmla="*/ 0 w 91"/>
                <a:gd name="T5" fmla="*/ 0 h 139"/>
                <a:gd name="T6" fmla="*/ 0 w 91"/>
                <a:gd name="T7" fmla="*/ 0 h 139"/>
                <a:gd name="T8" fmla="*/ 0 w 91"/>
                <a:gd name="T9" fmla="*/ 0 h 139"/>
                <a:gd name="T10" fmla="*/ 0 w 91"/>
                <a:gd name="T11" fmla="*/ 0 h 139"/>
                <a:gd name="T12" fmla="*/ 0 w 91"/>
                <a:gd name="T13" fmla="*/ 0 h 139"/>
                <a:gd name="T14" fmla="*/ 0 w 91"/>
                <a:gd name="T15" fmla="*/ 0 h 139"/>
                <a:gd name="T16" fmla="*/ 0 w 91"/>
                <a:gd name="T17" fmla="*/ 0 h 139"/>
                <a:gd name="T18" fmla="*/ 0 w 91"/>
                <a:gd name="T19" fmla="*/ 0 h 139"/>
                <a:gd name="T20" fmla="*/ 0 w 91"/>
                <a:gd name="T21" fmla="*/ 0 h 139"/>
                <a:gd name="T22" fmla="*/ 0 w 91"/>
                <a:gd name="T23" fmla="*/ 0 h 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139"/>
                <a:gd name="T38" fmla="*/ 91 w 91"/>
                <a:gd name="T39" fmla="*/ 139 h 1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139">
                  <a:moveTo>
                    <a:pt x="90" y="123"/>
                  </a:moveTo>
                  <a:lnTo>
                    <a:pt x="90" y="92"/>
                  </a:lnTo>
                  <a:lnTo>
                    <a:pt x="90" y="46"/>
                  </a:lnTo>
                  <a:lnTo>
                    <a:pt x="60" y="46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75" y="107"/>
                  </a:lnTo>
                  <a:lnTo>
                    <a:pt x="90" y="123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1005" y="1803"/>
              <a:ext cx="20" cy="24"/>
            </a:xfrm>
            <a:custGeom>
              <a:avLst/>
              <a:gdLst>
                <a:gd name="T0" fmla="*/ 0 w 47"/>
                <a:gd name="T1" fmla="*/ 0 h 62"/>
                <a:gd name="T2" fmla="*/ 0 w 47"/>
                <a:gd name="T3" fmla="*/ 0 h 62"/>
                <a:gd name="T4" fmla="*/ 0 w 47"/>
                <a:gd name="T5" fmla="*/ 0 h 62"/>
                <a:gd name="T6" fmla="*/ 0 w 47"/>
                <a:gd name="T7" fmla="*/ 0 h 62"/>
                <a:gd name="T8" fmla="*/ 0 w 47"/>
                <a:gd name="T9" fmla="*/ 0 h 62"/>
                <a:gd name="T10" fmla="*/ 0 w 47"/>
                <a:gd name="T11" fmla="*/ 0 h 62"/>
                <a:gd name="T12" fmla="*/ 0 w 47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62"/>
                <a:gd name="T23" fmla="*/ 47 w 47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62">
                  <a:moveTo>
                    <a:pt x="30" y="61"/>
                  </a:moveTo>
                  <a:lnTo>
                    <a:pt x="46" y="1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30" y="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986" y="1780"/>
              <a:ext cx="59" cy="41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0 h 109"/>
                <a:gd name="T4" fmla="*/ 0 w 136"/>
                <a:gd name="T5" fmla="*/ 0 h 109"/>
                <a:gd name="T6" fmla="*/ 0 w 136"/>
                <a:gd name="T7" fmla="*/ 0 h 109"/>
                <a:gd name="T8" fmla="*/ 0 w 136"/>
                <a:gd name="T9" fmla="*/ 0 h 109"/>
                <a:gd name="T10" fmla="*/ 0 w 136"/>
                <a:gd name="T11" fmla="*/ 0 h 109"/>
                <a:gd name="T12" fmla="*/ 0 w 136"/>
                <a:gd name="T13" fmla="*/ 0 h 109"/>
                <a:gd name="T14" fmla="*/ 0 w 136"/>
                <a:gd name="T15" fmla="*/ 0 h 109"/>
                <a:gd name="T16" fmla="*/ 0 w 136"/>
                <a:gd name="T17" fmla="*/ 0 h 109"/>
                <a:gd name="T18" fmla="*/ 0 w 136"/>
                <a:gd name="T19" fmla="*/ 0 h 109"/>
                <a:gd name="T20" fmla="*/ 0 w 136"/>
                <a:gd name="T21" fmla="*/ 0 h 109"/>
                <a:gd name="T22" fmla="*/ 0 w 136"/>
                <a:gd name="T23" fmla="*/ 0 h 109"/>
                <a:gd name="T24" fmla="*/ 0 w 136"/>
                <a:gd name="T25" fmla="*/ 0 h 109"/>
                <a:gd name="T26" fmla="*/ 0 w 136"/>
                <a:gd name="T27" fmla="*/ 0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109"/>
                <a:gd name="T44" fmla="*/ 136 w 136"/>
                <a:gd name="T45" fmla="*/ 109 h 1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109">
                  <a:moveTo>
                    <a:pt x="45" y="77"/>
                  </a:moveTo>
                  <a:lnTo>
                    <a:pt x="45" y="62"/>
                  </a:lnTo>
                  <a:lnTo>
                    <a:pt x="75" y="62"/>
                  </a:lnTo>
                  <a:lnTo>
                    <a:pt x="90" y="77"/>
                  </a:lnTo>
                  <a:lnTo>
                    <a:pt x="105" y="93"/>
                  </a:lnTo>
                  <a:lnTo>
                    <a:pt x="120" y="108"/>
                  </a:lnTo>
                  <a:lnTo>
                    <a:pt x="135" y="93"/>
                  </a:lnTo>
                  <a:lnTo>
                    <a:pt x="135" y="46"/>
                  </a:lnTo>
                  <a:lnTo>
                    <a:pt x="105" y="15"/>
                  </a:lnTo>
                  <a:lnTo>
                    <a:pt x="75" y="15"/>
                  </a:lnTo>
                  <a:lnTo>
                    <a:pt x="30" y="0"/>
                  </a:lnTo>
                  <a:lnTo>
                    <a:pt x="30" y="15"/>
                  </a:lnTo>
                  <a:lnTo>
                    <a:pt x="0" y="31"/>
                  </a:lnTo>
                  <a:lnTo>
                    <a:pt x="45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973" y="1780"/>
              <a:ext cx="27" cy="11"/>
            </a:xfrm>
            <a:custGeom>
              <a:avLst/>
              <a:gdLst>
                <a:gd name="T0" fmla="*/ 0 w 61"/>
                <a:gd name="T1" fmla="*/ 0 h 32"/>
                <a:gd name="T2" fmla="*/ 0 w 61"/>
                <a:gd name="T3" fmla="*/ 0 h 32"/>
                <a:gd name="T4" fmla="*/ 0 w 61"/>
                <a:gd name="T5" fmla="*/ 0 h 32"/>
                <a:gd name="T6" fmla="*/ 0 w 61"/>
                <a:gd name="T7" fmla="*/ 0 h 32"/>
                <a:gd name="T8" fmla="*/ 0 w 61"/>
                <a:gd name="T9" fmla="*/ 0 h 32"/>
                <a:gd name="T10" fmla="*/ 0 w 61"/>
                <a:gd name="T11" fmla="*/ 0 h 32"/>
                <a:gd name="T12" fmla="*/ 0 w 6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2"/>
                <a:gd name="T23" fmla="*/ 61 w 6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2">
                  <a:moveTo>
                    <a:pt x="30" y="31"/>
                  </a:moveTo>
                  <a:lnTo>
                    <a:pt x="60" y="1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5" y="31"/>
                  </a:lnTo>
                  <a:lnTo>
                    <a:pt x="30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973" y="1768"/>
              <a:ext cx="21" cy="6"/>
            </a:xfrm>
            <a:custGeom>
              <a:avLst/>
              <a:gdLst>
                <a:gd name="T0" fmla="*/ 0 w 46"/>
                <a:gd name="T1" fmla="*/ 0 h 17"/>
                <a:gd name="T2" fmla="*/ 0 w 46"/>
                <a:gd name="T3" fmla="*/ 0 h 17"/>
                <a:gd name="T4" fmla="*/ 0 w 46"/>
                <a:gd name="T5" fmla="*/ 0 h 17"/>
                <a:gd name="T6" fmla="*/ 0 w 46"/>
                <a:gd name="T7" fmla="*/ 0 h 17"/>
                <a:gd name="T8" fmla="*/ 0 w 4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7"/>
                <a:gd name="T17" fmla="*/ 46 w 4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7">
                  <a:moveTo>
                    <a:pt x="0" y="0"/>
                  </a:moveTo>
                  <a:lnTo>
                    <a:pt x="0" y="16"/>
                  </a:lnTo>
                  <a:lnTo>
                    <a:pt x="4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980" y="1668"/>
              <a:ext cx="91" cy="100"/>
            </a:xfrm>
            <a:custGeom>
              <a:avLst/>
              <a:gdLst>
                <a:gd name="T0" fmla="*/ 0 w 210"/>
                <a:gd name="T1" fmla="*/ 0 h 263"/>
                <a:gd name="T2" fmla="*/ 0 w 210"/>
                <a:gd name="T3" fmla="*/ 0 h 263"/>
                <a:gd name="T4" fmla="*/ 0 w 210"/>
                <a:gd name="T5" fmla="*/ 0 h 263"/>
                <a:gd name="T6" fmla="*/ 0 w 210"/>
                <a:gd name="T7" fmla="*/ 0 h 263"/>
                <a:gd name="T8" fmla="*/ 0 w 210"/>
                <a:gd name="T9" fmla="*/ 0 h 263"/>
                <a:gd name="T10" fmla="*/ 0 w 210"/>
                <a:gd name="T11" fmla="*/ 0 h 263"/>
                <a:gd name="T12" fmla="*/ 0 w 210"/>
                <a:gd name="T13" fmla="*/ 0 h 263"/>
                <a:gd name="T14" fmla="*/ 0 w 210"/>
                <a:gd name="T15" fmla="*/ 0 h 263"/>
                <a:gd name="T16" fmla="*/ 0 w 210"/>
                <a:gd name="T17" fmla="*/ 0 h 263"/>
                <a:gd name="T18" fmla="*/ 0 w 210"/>
                <a:gd name="T19" fmla="*/ 0 h 263"/>
                <a:gd name="T20" fmla="*/ 0 w 210"/>
                <a:gd name="T21" fmla="*/ 0 h 263"/>
                <a:gd name="T22" fmla="*/ 0 w 210"/>
                <a:gd name="T23" fmla="*/ 0 h 263"/>
                <a:gd name="T24" fmla="*/ 0 w 210"/>
                <a:gd name="T25" fmla="*/ 0 h 263"/>
                <a:gd name="T26" fmla="*/ 0 w 210"/>
                <a:gd name="T27" fmla="*/ 0 h 263"/>
                <a:gd name="T28" fmla="*/ 0 w 210"/>
                <a:gd name="T29" fmla="*/ 0 h 263"/>
                <a:gd name="T30" fmla="*/ 0 w 210"/>
                <a:gd name="T31" fmla="*/ 0 h 263"/>
                <a:gd name="T32" fmla="*/ 0 w 210"/>
                <a:gd name="T33" fmla="*/ 0 h 263"/>
                <a:gd name="T34" fmla="*/ 0 w 210"/>
                <a:gd name="T35" fmla="*/ 0 h 263"/>
                <a:gd name="T36" fmla="*/ 0 w 210"/>
                <a:gd name="T37" fmla="*/ 0 h 263"/>
                <a:gd name="T38" fmla="*/ 0 w 210"/>
                <a:gd name="T39" fmla="*/ 0 h 263"/>
                <a:gd name="T40" fmla="*/ 0 w 210"/>
                <a:gd name="T41" fmla="*/ 0 h 263"/>
                <a:gd name="T42" fmla="*/ 0 w 210"/>
                <a:gd name="T43" fmla="*/ 0 h 2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0"/>
                <a:gd name="T67" fmla="*/ 0 h 263"/>
                <a:gd name="T68" fmla="*/ 210 w 210"/>
                <a:gd name="T69" fmla="*/ 263 h 2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0" h="263">
                  <a:moveTo>
                    <a:pt x="0" y="231"/>
                  </a:moveTo>
                  <a:lnTo>
                    <a:pt x="30" y="216"/>
                  </a:lnTo>
                  <a:lnTo>
                    <a:pt x="60" y="231"/>
                  </a:lnTo>
                  <a:lnTo>
                    <a:pt x="75" y="262"/>
                  </a:lnTo>
                  <a:lnTo>
                    <a:pt x="105" y="231"/>
                  </a:lnTo>
                  <a:lnTo>
                    <a:pt x="134" y="231"/>
                  </a:lnTo>
                  <a:lnTo>
                    <a:pt x="179" y="231"/>
                  </a:lnTo>
                  <a:lnTo>
                    <a:pt x="194" y="216"/>
                  </a:lnTo>
                  <a:lnTo>
                    <a:pt x="194" y="108"/>
                  </a:lnTo>
                  <a:lnTo>
                    <a:pt x="179" y="92"/>
                  </a:lnTo>
                  <a:lnTo>
                    <a:pt x="179" y="46"/>
                  </a:lnTo>
                  <a:lnTo>
                    <a:pt x="209" y="46"/>
                  </a:lnTo>
                  <a:lnTo>
                    <a:pt x="149" y="0"/>
                  </a:lnTo>
                  <a:lnTo>
                    <a:pt x="149" y="46"/>
                  </a:lnTo>
                  <a:lnTo>
                    <a:pt x="75" y="46"/>
                  </a:lnTo>
                  <a:lnTo>
                    <a:pt x="75" y="92"/>
                  </a:lnTo>
                  <a:lnTo>
                    <a:pt x="60" y="92"/>
                  </a:lnTo>
                  <a:lnTo>
                    <a:pt x="60" y="123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200"/>
                  </a:lnTo>
                  <a:lnTo>
                    <a:pt x="0" y="2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1012" y="1686"/>
              <a:ext cx="129" cy="111"/>
            </a:xfrm>
            <a:custGeom>
              <a:avLst/>
              <a:gdLst>
                <a:gd name="T0" fmla="*/ 0 w 299"/>
                <a:gd name="T1" fmla="*/ 0 h 293"/>
                <a:gd name="T2" fmla="*/ 0 w 299"/>
                <a:gd name="T3" fmla="*/ 0 h 293"/>
                <a:gd name="T4" fmla="*/ 0 w 299"/>
                <a:gd name="T5" fmla="*/ 0 h 293"/>
                <a:gd name="T6" fmla="*/ 0 w 299"/>
                <a:gd name="T7" fmla="*/ 0 h 293"/>
                <a:gd name="T8" fmla="*/ 0 w 299"/>
                <a:gd name="T9" fmla="*/ 0 h 293"/>
                <a:gd name="T10" fmla="*/ 0 w 299"/>
                <a:gd name="T11" fmla="*/ 0 h 293"/>
                <a:gd name="T12" fmla="*/ 0 w 299"/>
                <a:gd name="T13" fmla="*/ 0 h 293"/>
                <a:gd name="T14" fmla="*/ 0 w 299"/>
                <a:gd name="T15" fmla="*/ 0 h 293"/>
                <a:gd name="T16" fmla="*/ 0 w 299"/>
                <a:gd name="T17" fmla="*/ 0 h 293"/>
                <a:gd name="T18" fmla="*/ 0 w 299"/>
                <a:gd name="T19" fmla="*/ 0 h 293"/>
                <a:gd name="T20" fmla="*/ 0 w 299"/>
                <a:gd name="T21" fmla="*/ 0 h 293"/>
                <a:gd name="T22" fmla="*/ 0 w 299"/>
                <a:gd name="T23" fmla="*/ 0 h 293"/>
                <a:gd name="T24" fmla="*/ 0 w 299"/>
                <a:gd name="T25" fmla="*/ 0 h 293"/>
                <a:gd name="T26" fmla="*/ 0 w 299"/>
                <a:gd name="T27" fmla="*/ 0 h 293"/>
                <a:gd name="T28" fmla="*/ 0 w 299"/>
                <a:gd name="T29" fmla="*/ 0 h 293"/>
                <a:gd name="T30" fmla="*/ 0 w 299"/>
                <a:gd name="T31" fmla="*/ 0 h 293"/>
                <a:gd name="T32" fmla="*/ 0 w 299"/>
                <a:gd name="T33" fmla="*/ 0 h 293"/>
                <a:gd name="T34" fmla="*/ 0 w 299"/>
                <a:gd name="T35" fmla="*/ 0 h 293"/>
                <a:gd name="T36" fmla="*/ 0 w 299"/>
                <a:gd name="T37" fmla="*/ 0 h 293"/>
                <a:gd name="T38" fmla="*/ 0 w 299"/>
                <a:gd name="T39" fmla="*/ 0 h 293"/>
                <a:gd name="T40" fmla="*/ 0 w 299"/>
                <a:gd name="T41" fmla="*/ 0 h 293"/>
                <a:gd name="T42" fmla="*/ 0 w 299"/>
                <a:gd name="T43" fmla="*/ 0 h 293"/>
                <a:gd name="T44" fmla="*/ 0 w 299"/>
                <a:gd name="T45" fmla="*/ 0 h 293"/>
                <a:gd name="T46" fmla="*/ 0 w 299"/>
                <a:gd name="T47" fmla="*/ 0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9"/>
                <a:gd name="T73" fmla="*/ 0 h 293"/>
                <a:gd name="T74" fmla="*/ 299 w 299"/>
                <a:gd name="T75" fmla="*/ 293 h 2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9" h="293">
                  <a:moveTo>
                    <a:pt x="119" y="61"/>
                  </a:moveTo>
                  <a:lnTo>
                    <a:pt x="119" y="169"/>
                  </a:lnTo>
                  <a:lnTo>
                    <a:pt x="104" y="184"/>
                  </a:lnTo>
                  <a:lnTo>
                    <a:pt x="60" y="184"/>
                  </a:lnTo>
                  <a:lnTo>
                    <a:pt x="30" y="184"/>
                  </a:lnTo>
                  <a:lnTo>
                    <a:pt x="0" y="215"/>
                  </a:lnTo>
                  <a:lnTo>
                    <a:pt x="15" y="261"/>
                  </a:lnTo>
                  <a:lnTo>
                    <a:pt x="45" y="261"/>
                  </a:lnTo>
                  <a:lnTo>
                    <a:pt x="75" y="292"/>
                  </a:lnTo>
                  <a:lnTo>
                    <a:pt x="104" y="277"/>
                  </a:lnTo>
                  <a:lnTo>
                    <a:pt x="119" y="292"/>
                  </a:lnTo>
                  <a:lnTo>
                    <a:pt x="149" y="246"/>
                  </a:lnTo>
                  <a:lnTo>
                    <a:pt x="164" y="246"/>
                  </a:lnTo>
                  <a:lnTo>
                    <a:pt x="179" y="231"/>
                  </a:lnTo>
                  <a:lnTo>
                    <a:pt x="224" y="200"/>
                  </a:lnTo>
                  <a:lnTo>
                    <a:pt x="283" y="200"/>
                  </a:lnTo>
                  <a:lnTo>
                    <a:pt x="298" y="184"/>
                  </a:lnTo>
                  <a:lnTo>
                    <a:pt x="298" y="123"/>
                  </a:lnTo>
                  <a:lnTo>
                    <a:pt x="268" y="123"/>
                  </a:lnTo>
                  <a:lnTo>
                    <a:pt x="268" y="108"/>
                  </a:lnTo>
                  <a:lnTo>
                    <a:pt x="134" y="0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119" y="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1063" y="1762"/>
              <a:ext cx="58" cy="47"/>
            </a:xfrm>
            <a:custGeom>
              <a:avLst/>
              <a:gdLst>
                <a:gd name="T0" fmla="*/ 0 w 136"/>
                <a:gd name="T1" fmla="*/ 0 h 124"/>
                <a:gd name="T2" fmla="*/ 0 w 136"/>
                <a:gd name="T3" fmla="*/ 0 h 124"/>
                <a:gd name="T4" fmla="*/ 0 w 136"/>
                <a:gd name="T5" fmla="*/ 0 h 124"/>
                <a:gd name="T6" fmla="*/ 0 w 136"/>
                <a:gd name="T7" fmla="*/ 0 h 124"/>
                <a:gd name="T8" fmla="*/ 0 w 136"/>
                <a:gd name="T9" fmla="*/ 0 h 124"/>
                <a:gd name="T10" fmla="*/ 0 w 136"/>
                <a:gd name="T11" fmla="*/ 0 h 124"/>
                <a:gd name="T12" fmla="*/ 0 w 136"/>
                <a:gd name="T13" fmla="*/ 0 h 124"/>
                <a:gd name="T14" fmla="*/ 0 w 136"/>
                <a:gd name="T15" fmla="*/ 0 h 124"/>
                <a:gd name="T16" fmla="*/ 0 w 136"/>
                <a:gd name="T17" fmla="*/ 0 h 124"/>
                <a:gd name="T18" fmla="*/ 0 w 136"/>
                <a:gd name="T19" fmla="*/ 0 h 124"/>
                <a:gd name="T20" fmla="*/ 0 w 136"/>
                <a:gd name="T21" fmla="*/ 0 h 124"/>
                <a:gd name="T22" fmla="*/ 0 w 136"/>
                <a:gd name="T23" fmla="*/ 0 h 124"/>
                <a:gd name="T24" fmla="*/ 0 w 136"/>
                <a:gd name="T25" fmla="*/ 0 h 124"/>
                <a:gd name="T26" fmla="*/ 0 w 136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124"/>
                <a:gd name="T44" fmla="*/ 136 w 136"/>
                <a:gd name="T45" fmla="*/ 124 h 1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124">
                  <a:moveTo>
                    <a:pt x="105" y="0"/>
                  </a:moveTo>
                  <a:lnTo>
                    <a:pt x="60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0" y="92"/>
                  </a:lnTo>
                  <a:lnTo>
                    <a:pt x="15" y="123"/>
                  </a:lnTo>
                  <a:lnTo>
                    <a:pt x="45" y="123"/>
                  </a:lnTo>
                  <a:lnTo>
                    <a:pt x="45" y="92"/>
                  </a:lnTo>
                  <a:lnTo>
                    <a:pt x="105" y="77"/>
                  </a:lnTo>
                  <a:lnTo>
                    <a:pt x="120" y="92"/>
                  </a:lnTo>
                  <a:lnTo>
                    <a:pt x="135" y="77"/>
                  </a:lnTo>
                  <a:lnTo>
                    <a:pt x="135" y="62"/>
                  </a:lnTo>
                  <a:lnTo>
                    <a:pt x="120" y="46"/>
                  </a:lnTo>
                  <a:lnTo>
                    <a:pt x="10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685" y="1831"/>
              <a:ext cx="27" cy="24"/>
            </a:xfrm>
            <a:custGeom>
              <a:avLst/>
              <a:gdLst>
                <a:gd name="T0" fmla="*/ 0 w 60"/>
                <a:gd name="T1" fmla="*/ 0 h 62"/>
                <a:gd name="T2" fmla="*/ 0 w 60"/>
                <a:gd name="T3" fmla="*/ 0 h 62"/>
                <a:gd name="T4" fmla="*/ 0 w 60"/>
                <a:gd name="T5" fmla="*/ 0 h 62"/>
                <a:gd name="T6" fmla="*/ 0 w 60"/>
                <a:gd name="T7" fmla="*/ 0 h 62"/>
                <a:gd name="T8" fmla="*/ 0 w 60"/>
                <a:gd name="T9" fmla="*/ 0 h 62"/>
                <a:gd name="T10" fmla="*/ 0 w 60"/>
                <a:gd name="T11" fmla="*/ 0 h 62"/>
                <a:gd name="T12" fmla="*/ 0 w 60"/>
                <a:gd name="T13" fmla="*/ 0 h 62"/>
                <a:gd name="T14" fmla="*/ 0 w 6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62"/>
                <a:gd name="T26" fmla="*/ 60 w 60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62">
                  <a:moveTo>
                    <a:pt x="15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59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935" y="1762"/>
              <a:ext cx="8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w 17"/>
                <a:gd name="T9" fmla="*/ 0 h 32"/>
                <a:gd name="T10" fmla="*/ 0 w 17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2"/>
                <a:gd name="T20" fmla="*/ 17 w 1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2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7"/>
            <p:cNvSpPr>
              <a:spLocks/>
            </p:cNvSpPr>
            <p:nvPr/>
          </p:nvSpPr>
          <p:spPr bwMode="auto">
            <a:xfrm>
              <a:off x="1332" y="1890"/>
              <a:ext cx="14" cy="12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0 h 32"/>
                <a:gd name="T4" fmla="*/ 0 w 32"/>
                <a:gd name="T5" fmla="*/ 0 h 32"/>
                <a:gd name="T6" fmla="*/ 0 w 32"/>
                <a:gd name="T7" fmla="*/ 0 h 32"/>
                <a:gd name="T8" fmla="*/ 0 w 32"/>
                <a:gd name="T9" fmla="*/ 0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16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31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8"/>
            <p:cNvSpPr>
              <a:spLocks/>
            </p:cNvSpPr>
            <p:nvPr/>
          </p:nvSpPr>
          <p:spPr bwMode="auto">
            <a:xfrm>
              <a:off x="1269" y="1930"/>
              <a:ext cx="89" cy="76"/>
            </a:xfrm>
            <a:custGeom>
              <a:avLst/>
              <a:gdLst>
                <a:gd name="T0" fmla="*/ 0 w 209"/>
                <a:gd name="T1" fmla="*/ 0 h 202"/>
                <a:gd name="T2" fmla="*/ 0 w 209"/>
                <a:gd name="T3" fmla="*/ 0 h 202"/>
                <a:gd name="T4" fmla="*/ 0 w 209"/>
                <a:gd name="T5" fmla="*/ 0 h 202"/>
                <a:gd name="T6" fmla="*/ 0 w 209"/>
                <a:gd name="T7" fmla="*/ 0 h 202"/>
                <a:gd name="T8" fmla="*/ 0 w 209"/>
                <a:gd name="T9" fmla="*/ 0 h 202"/>
                <a:gd name="T10" fmla="*/ 0 w 209"/>
                <a:gd name="T11" fmla="*/ 0 h 202"/>
                <a:gd name="T12" fmla="*/ 0 w 209"/>
                <a:gd name="T13" fmla="*/ 0 h 202"/>
                <a:gd name="T14" fmla="*/ 0 w 209"/>
                <a:gd name="T15" fmla="*/ 0 h 202"/>
                <a:gd name="T16" fmla="*/ 0 w 209"/>
                <a:gd name="T17" fmla="*/ 0 h 202"/>
                <a:gd name="T18" fmla="*/ 0 w 209"/>
                <a:gd name="T19" fmla="*/ 0 h 202"/>
                <a:gd name="T20" fmla="*/ 0 w 209"/>
                <a:gd name="T21" fmla="*/ 0 h 202"/>
                <a:gd name="T22" fmla="*/ 0 w 209"/>
                <a:gd name="T23" fmla="*/ 0 h 202"/>
                <a:gd name="T24" fmla="*/ 0 w 209"/>
                <a:gd name="T25" fmla="*/ 0 h 202"/>
                <a:gd name="T26" fmla="*/ 0 w 209"/>
                <a:gd name="T27" fmla="*/ 0 h 202"/>
                <a:gd name="T28" fmla="*/ 0 w 209"/>
                <a:gd name="T29" fmla="*/ 0 h 202"/>
                <a:gd name="T30" fmla="*/ 0 w 209"/>
                <a:gd name="T31" fmla="*/ 0 h 202"/>
                <a:gd name="T32" fmla="*/ 0 w 209"/>
                <a:gd name="T33" fmla="*/ 0 h 202"/>
                <a:gd name="T34" fmla="*/ 0 w 209"/>
                <a:gd name="T35" fmla="*/ 0 h 202"/>
                <a:gd name="T36" fmla="*/ 0 w 209"/>
                <a:gd name="T37" fmla="*/ 0 h 202"/>
                <a:gd name="T38" fmla="*/ 0 w 209"/>
                <a:gd name="T39" fmla="*/ 0 h 202"/>
                <a:gd name="T40" fmla="*/ 0 w 209"/>
                <a:gd name="T41" fmla="*/ 0 h 202"/>
                <a:gd name="T42" fmla="*/ 0 w 209"/>
                <a:gd name="T43" fmla="*/ 0 h 202"/>
                <a:gd name="T44" fmla="*/ 0 w 209"/>
                <a:gd name="T45" fmla="*/ 0 h 202"/>
                <a:gd name="T46" fmla="*/ 0 w 209"/>
                <a:gd name="T47" fmla="*/ 0 h 202"/>
                <a:gd name="T48" fmla="*/ 0 w 209"/>
                <a:gd name="T49" fmla="*/ 0 h 202"/>
                <a:gd name="T50" fmla="*/ 0 w 209"/>
                <a:gd name="T51" fmla="*/ 0 h 2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9"/>
                <a:gd name="T79" fmla="*/ 0 h 202"/>
                <a:gd name="T80" fmla="*/ 209 w 209"/>
                <a:gd name="T81" fmla="*/ 202 h 2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9" h="202">
                  <a:moveTo>
                    <a:pt x="45" y="62"/>
                  </a:moveTo>
                  <a:lnTo>
                    <a:pt x="45" y="93"/>
                  </a:lnTo>
                  <a:lnTo>
                    <a:pt x="15" y="93"/>
                  </a:lnTo>
                  <a:lnTo>
                    <a:pt x="0" y="170"/>
                  </a:lnTo>
                  <a:lnTo>
                    <a:pt x="30" y="186"/>
                  </a:lnTo>
                  <a:lnTo>
                    <a:pt x="59" y="186"/>
                  </a:lnTo>
                  <a:lnTo>
                    <a:pt x="59" y="201"/>
                  </a:lnTo>
                  <a:lnTo>
                    <a:pt x="89" y="201"/>
                  </a:lnTo>
                  <a:lnTo>
                    <a:pt x="119" y="170"/>
                  </a:lnTo>
                  <a:lnTo>
                    <a:pt x="134" y="170"/>
                  </a:lnTo>
                  <a:lnTo>
                    <a:pt x="134" y="139"/>
                  </a:lnTo>
                  <a:lnTo>
                    <a:pt x="163" y="155"/>
                  </a:lnTo>
                  <a:lnTo>
                    <a:pt x="208" y="124"/>
                  </a:lnTo>
                  <a:lnTo>
                    <a:pt x="193" y="124"/>
                  </a:lnTo>
                  <a:lnTo>
                    <a:pt x="208" y="93"/>
                  </a:lnTo>
                  <a:lnTo>
                    <a:pt x="208" y="62"/>
                  </a:lnTo>
                  <a:lnTo>
                    <a:pt x="208" y="31"/>
                  </a:lnTo>
                  <a:lnTo>
                    <a:pt x="178" y="0"/>
                  </a:lnTo>
                  <a:lnTo>
                    <a:pt x="134" y="15"/>
                  </a:lnTo>
                  <a:lnTo>
                    <a:pt x="134" y="46"/>
                  </a:lnTo>
                  <a:lnTo>
                    <a:pt x="119" y="62"/>
                  </a:lnTo>
                  <a:lnTo>
                    <a:pt x="149" y="77"/>
                  </a:lnTo>
                  <a:lnTo>
                    <a:pt x="149" y="108"/>
                  </a:lnTo>
                  <a:lnTo>
                    <a:pt x="134" y="108"/>
                  </a:lnTo>
                  <a:lnTo>
                    <a:pt x="104" y="77"/>
                  </a:lnTo>
                  <a:lnTo>
                    <a:pt x="45" y="6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9"/>
            <p:cNvSpPr>
              <a:spLocks/>
            </p:cNvSpPr>
            <p:nvPr/>
          </p:nvSpPr>
          <p:spPr bwMode="auto">
            <a:xfrm>
              <a:off x="1198" y="1913"/>
              <a:ext cx="90" cy="93"/>
            </a:xfrm>
            <a:custGeom>
              <a:avLst/>
              <a:gdLst>
                <a:gd name="T0" fmla="*/ 0 w 209"/>
                <a:gd name="T1" fmla="*/ 0 h 248"/>
                <a:gd name="T2" fmla="*/ 0 w 209"/>
                <a:gd name="T3" fmla="*/ 0 h 248"/>
                <a:gd name="T4" fmla="*/ 0 w 209"/>
                <a:gd name="T5" fmla="*/ 0 h 248"/>
                <a:gd name="T6" fmla="*/ 0 w 209"/>
                <a:gd name="T7" fmla="*/ 0 h 248"/>
                <a:gd name="T8" fmla="*/ 0 w 209"/>
                <a:gd name="T9" fmla="*/ 0 h 248"/>
                <a:gd name="T10" fmla="*/ 0 w 209"/>
                <a:gd name="T11" fmla="*/ 0 h 248"/>
                <a:gd name="T12" fmla="*/ 0 w 209"/>
                <a:gd name="T13" fmla="*/ 0 h 248"/>
                <a:gd name="T14" fmla="*/ 0 w 209"/>
                <a:gd name="T15" fmla="*/ 0 h 248"/>
                <a:gd name="T16" fmla="*/ 0 w 209"/>
                <a:gd name="T17" fmla="*/ 0 h 248"/>
                <a:gd name="T18" fmla="*/ 0 w 209"/>
                <a:gd name="T19" fmla="*/ 0 h 248"/>
                <a:gd name="T20" fmla="*/ 0 w 209"/>
                <a:gd name="T21" fmla="*/ 0 h 248"/>
                <a:gd name="T22" fmla="*/ 0 w 209"/>
                <a:gd name="T23" fmla="*/ 0 h 248"/>
                <a:gd name="T24" fmla="*/ 0 w 209"/>
                <a:gd name="T25" fmla="*/ 0 h 248"/>
                <a:gd name="T26" fmla="*/ 0 w 209"/>
                <a:gd name="T27" fmla="*/ 0 h 248"/>
                <a:gd name="T28" fmla="*/ 0 w 209"/>
                <a:gd name="T29" fmla="*/ 0 h 248"/>
                <a:gd name="T30" fmla="*/ 0 w 209"/>
                <a:gd name="T31" fmla="*/ 0 h 248"/>
                <a:gd name="T32" fmla="*/ 0 w 209"/>
                <a:gd name="T33" fmla="*/ 0 h 248"/>
                <a:gd name="T34" fmla="*/ 0 w 209"/>
                <a:gd name="T35" fmla="*/ 0 h 248"/>
                <a:gd name="T36" fmla="*/ 0 w 209"/>
                <a:gd name="T37" fmla="*/ 0 h 248"/>
                <a:gd name="T38" fmla="*/ 0 w 209"/>
                <a:gd name="T39" fmla="*/ 0 h 248"/>
                <a:gd name="T40" fmla="*/ 0 w 209"/>
                <a:gd name="T41" fmla="*/ 0 h 248"/>
                <a:gd name="T42" fmla="*/ 0 w 209"/>
                <a:gd name="T43" fmla="*/ 0 h 248"/>
                <a:gd name="T44" fmla="*/ 0 w 209"/>
                <a:gd name="T45" fmla="*/ 0 h 248"/>
                <a:gd name="T46" fmla="*/ 0 w 209"/>
                <a:gd name="T47" fmla="*/ 0 h 248"/>
                <a:gd name="T48" fmla="*/ 0 w 209"/>
                <a:gd name="T49" fmla="*/ 0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9"/>
                <a:gd name="T76" fmla="*/ 0 h 248"/>
                <a:gd name="T77" fmla="*/ 209 w 209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9" h="248">
                  <a:moveTo>
                    <a:pt x="0" y="216"/>
                  </a:moveTo>
                  <a:lnTo>
                    <a:pt x="15" y="216"/>
                  </a:lnTo>
                  <a:lnTo>
                    <a:pt x="30" y="232"/>
                  </a:lnTo>
                  <a:lnTo>
                    <a:pt x="104" y="232"/>
                  </a:lnTo>
                  <a:lnTo>
                    <a:pt x="163" y="247"/>
                  </a:lnTo>
                  <a:lnTo>
                    <a:pt x="193" y="232"/>
                  </a:lnTo>
                  <a:lnTo>
                    <a:pt x="163" y="216"/>
                  </a:lnTo>
                  <a:lnTo>
                    <a:pt x="178" y="139"/>
                  </a:lnTo>
                  <a:lnTo>
                    <a:pt x="208" y="139"/>
                  </a:lnTo>
                  <a:lnTo>
                    <a:pt x="208" y="108"/>
                  </a:lnTo>
                  <a:lnTo>
                    <a:pt x="178" y="108"/>
                  </a:lnTo>
                  <a:lnTo>
                    <a:pt x="163" y="31"/>
                  </a:lnTo>
                  <a:lnTo>
                    <a:pt x="134" y="31"/>
                  </a:lnTo>
                  <a:lnTo>
                    <a:pt x="134" y="46"/>
                  </a:lnTo>
                  <a:lnTo>
                    <a:pt x="89" y="46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15" y="15"/>
                  </a:lnTo>
                  <a:lnTo>
                    <a:pt x="30" y="46"/>
                  </a:lnTo>
                  <a:lnTo>
                    <a:pt x="15" y="62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15" y="139"/>
                  </a:lnTo>
                  <a:lnTo>
                    <a:pt x="0" y="170"/>
                  </a:lnTo>
                  <a:lnTo>
                    <a:pt x="0" y="2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100"/>
            <p:cNvSpPr>
              <a:spLocks/>
            </p:cNvSpPr>
            <p:nvPr/>
          </p:nvSpPr>
          <p:spPr bwMode="auto">
            <a:xfrm>
              <a:off x="1351" y="1941"/>
              <a:ext cx="27" cy="65"/>
            </a:xfrm>
            <a:custGeom>
              <a:avLst/>
              <a:gdLst>
                <a:gd name="T0" fmla="*/ 0 w 62"/>
                <a:gd name="T1" fmla="*/ 0 h 171"/>
                <a:gd name="T2" fmla="*/ 0 w 62"/>
                <a:gd name="T3" fmla="*/ 0 h 171"/>
                <a:gd name="T4" fmla="*/ 0 w 62"/>
                <a:gd name="T5" fmla="*/ 0 h 171"/>
                <a:gd name="T6" fmla="*/ 0 w 62"/>
                <a:gd name="T7" fmla="*/ 0 h 171"/>
                <a:gd name="T8" fmla="*/ 0 w 62"/>
                <a:gd name="T9" fmla="*/ 0 h 171"/>
                <a:gd name="T10" fmla="*/ 0 w 62"/>
                <a:gd name="T11" fmla="*/ 0 h 171"/>
                <a:gd name="T12" fmla="*/ 0 w 62"/>
                <a:gd name="T13" fmla="*/ 0 h 171"/>
                <a:gd name="T14" fmla="*/ 0 w 62"/>
                <a:gd name="T15" fmla="*/ 0 h 171"/>
                <a:gd name="T16" fmla="*/ 0 w 62"/>
                <a:gd name="T17" fmla="*/ 0 h 171"/>
                <a:gd name="T18" fmla="*/ 0 w 62"/>
                <a:gd name="T19" fmla="*/ 0 h 171"/>
                <a:gd name="T20" fmla="*/ 0 w 62"/>
                <a:gd name="T21" fmla="*/ 0 h 171"/>
                <a:gd name="T22" fmla="*/ 0 w 62"/>
                <a:gd name="T23" fmla="*/ 0 h 171"/>
                <a:gd name="T24" fmla="*/ 0 w 62"/>
                <a:gd name="T25" fmla="*/ 0 h 171"/>
                <a:gd name="T26" fmla="*/ 0 w 62"/>
                <a:gd name="T27" fmla="*/ 0 h 171"/>
                <a:gd name="T28" fmla="*/ 0 w 62"/>
                <a:gd name="T29" fmla="*/ 0 h 171"/>
                <a:gd name="T30" fmla="*/ 0 w 62"/>
                <a:gd name="T31" fmla="*/ 0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171"/>
                <a:gd name="T50" fmla="*/ 62 w 62"/>
                <a:gd name="T51" fmla="*/ 171 h 1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171">
                  <a:moveTo>
                    <a:pt x="15" y="0"/>
                  </a:moveTo>
                  <a:lnTo>
                    <a:pt x="15" y="31"/>
                  </a:lnTo>
                  <a:lnTo>
                    <a:pt x="15" y="62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1" y="108"/>
                  </a:lnTo>
                  <a:lnTo>
                    <a:pt x="31" y="139"/>
                  </a:lnTo>
                  <a:lnTo>
                    <a:pt x="46" y="170"/>
                  </a:lnTo>
                  <a:lnTo>
                    <a:pt x="46" y="155"/>
                  </a:lnTo>
                  <a:lnTo>
                    <a:pt x="61" y="139"/>
                  </a:lnTo>
                  <a:lnTo>
                    <a:pt x="61" y="93"/>
                  </a:lnTo>
                  <a:lnTo>
                    <a:pt x="46" y="93"/>
                  </a:lnTo>
                  <a:lnTo>
                    <a:pt x="31" y="62"/>
                  </a:lnTo>
                  <a:lnTo>
                    <a:pt x="31" y="31"/>
                  </a:lnTo>
                  <a:lnTo>
                    <a:pt x="31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101"/>
            <p:cNvSpPr>
              <a:spLocks/>
            </p:cNvSpPr>
            <p:nvPr/>
          </p:nvSpPr>
          <p:spPr bwMode="auto">
            <a:xfrm>
              <a:off x="1198" y="1837"/>
              <a:ext cx="148" cy="135"/>
            </a:xfrm>
            <a:custGeom>
              <a:avLst/>
              <a:gdLst>
                <a:gd name="T0" fmla="*/ 0 w 344"/>
                <a:gd name="T1" fmla="*/ 0 h 354"/>
                <a:gd name="T2" fmla="*/ 0 w 344"/>
                <a:gd name="T3" fmla="*/ 0 h 354"/>
                <a:gd name="T4" fmla="*/ 0 w 344"/>
                <a:gd name="T5" fmla="*/ 0 h 354"/>
                <a:gd name="T6" fmla="*/ 0 w 344"/>
                <a:gd name="T7" fmla="*/ 0 h 354"/>
                <a:gd name="T8" fmla="*/ 0 w 344"/>
                <a:gd name="T9" fmla="*/ 0 h 354"/>
                <a:gd name="T10" fmla="*/ 0 w 344"/>
                <a:gd name="T11" fmla="*/ 0 h 354"/>
                <a:gd name="T12" fmla="*/ 0 w 344"/>
                <a:gd name="T13" fmla="*/ 0 h 354"/>
                <a:gd name="T14" fmla="*/ 0 w 344"/>
                <a:gd name="T15" fmla="*/ 0 h 354"/>
                <a:gd name="T16" fmla="*/ 0 w 344"/>
                <a:gd name="T17" fmla="*/ 0 h 354"/>
                <a:gd name="T18" fmla="*/ 0 w 344"/>
                <a:gd name="T19" fmla="*/ 0 h 354"/>
                <a:gd name="T20" fmla="*/ 0 w 344"/>
                <a:gd name="T21" fmla="*/ 0 h 354"/>
                <a:gd name="T22" fmla="*/ 0 w 344"/>
                <a:gd name="T23" fmla="*/ 0 h 354"/>
                <a:gd name="T24" fmla="*/ 0 w 344"/>
                <a:gd name="T25" fmla="*/ 0 h 354"/>
                <a:gd name="T26" fmla="*/ 0 w 344"/>
                <a:gd name="T27" fmla="*/ 0 h 354"/>
                <a:gd name="T28" fmla="*/ 0 w 344"/>
                <a:gd name="T29" fmla="*/ 0 h 354"/>
                <a:gd name="T30" fmla="*/ 0 w 344"/>
                <a:gd name="T31" fmla="*/ 0 h 354"/>
                <a:gd name="T32" fmla="*/ 0 w 344"/>
                <a:gd name="T33" fmla="*/ 0 h 354"/>
                <a:gd name="T34" fmla="*/ 0 w 344"/>
                <a:gd name="T35" fmla="*/ 0 h 354"/>
                <a:gd name="T36" fmla="*/ 0 w 344"/>
                <a:gd name="T37" fmla="*/ 0 h 354"/>
                <a:gd name="T38" fmla="*/ 0 w 344"/>
                <a:gd name="T39" fmla="*/ 0 h 354"/>
                <a:gd name="T40" fmla="*/ 0 w 344"/>
                <a:gd name="T41" fmla="*/ 0 h 354"/>
                <a:gd name="T42" fmla="*/ 0 w 344"/>
                <a:gd name="T43" fmla="*/ 0 h 354"/>
                <a:gd name="T44" fmla="*/ 0 w 344"/>
                <a:gd name="T45" fmla="*/ 0 h 354"/>
                <a:gd name="T46" fmla="*/ 0 w 344"/>
                <a:gd name="T47" fmla="*/ 0 h 354"/>
                <a:gd name="T48" fmla="*/ 0 w 344"/>
                <a:gd name="T49" fmla="*/ 0 h 354"/>
                <a:gd name="T50" fmla="*/ 0 w 344"/>
                <a:gd name="T51" fmla="*/ 0 h 354"/>
                <a:gd name="T52" fmla="*/ 0 w 344"/>
                <a:gd name="T53" fmla="*/ 0 h 354"/>
                <a:gd name="T54" fmla="*/ 0 w 344"/>
                <a:gd name="T55" fmla="*/ 0 h 354"/>
                <a:gd name="T56" fmla="*/ 0 w 344"/>
                <a:gd name="T57" fmla="*/ 0 h 354"/>
                <a:gd name="T58" fmla="*/ 0 w 344"/>
                <a:gd name="T59" fmla="*/ 0 h 354"/>
                <a:gd name="T60" fmla="*/ 0 w 344"/>
                <a:gd name="T61" fmla="*/ 0 h 354"/>
                <a:gd name="T62" fmla="*/ 0 w 344"/>
                <a:gd name="T63" fmla="*/ 0 h 354"/>
                <a:gd name="T64" fmla="*/ 0 w 344"/>
                <a:gd name="T65" fmla="*/ 0 h 354"/>
                <a:gd name="T66" fmla="*/ 0 w 344"/>
                <a:gd name="T67" fmla="*/ 0 h 354"/>
                <a:gd name="T68" fmla="*/ 0 w 344"/>
                <a:gd name="T69" fmla="*/ 0 h 354"/>
                <a:gd name="T70" fmla="*/ 0 w 344"/>
                <a:gd name="T71" fmla="*/ 0 h 354"/>
                <a:gd name="T72" fmla="*/ 0 w 344"/>
                <a:gd name="T73" fmla="*/ 0 h 354"/>
                <a:gd name="T74" fmla="*/ 0 w 344"/>
                <a:gd name="T75" fmla="*/ 0 h 354"/>
                <a:gd name="T76" fmla="*/ 0 w 344"/>
                <a:gd name="T77" fmla="*/ 0 h 354"/>
                <a:gd name="T78" fmla="*/ 0 w 344"/>
                <a:gd name="T79" fmla="*/ 0 h 354"/>
                <a:gd name="T80" fmla="*/ 0 w 344"/>
                <a:gd name="T81" fmla="*/ 0 h 354"/>
                <a:gd name="T82" fmla="*/ 0 w 344"/>
                <a:gd name="T83" fmla="*/ 0 h 354"/>
                <a:gd name="T84" fmla="*/ 0 w 344"/>
                <a:gd name="T85" fmla="*/ 0 h 354"/>
                <a:gd name="T86" fmla="*/ 0 w 344"/>
                <a:gd name="T87" fmla="*/ 0 h 3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4"/>
                <a:gd name="T133" fmla="*/ 0 h 354"/>
                <a:gd name="T134" fmla="*/ 344 w 344"/>
                <a:gd name="T135" fmla="*/ 354 h 3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4" h="354">
                  <a:moveTo>
                    <a:pt x="164" y="230"/>
                  </a:moveTo>
                  <a:lnTo>
                    <a:pt x="179" y="307"/>
                  </a:lnTo>
                  <a:lnTo>
                    <a:pt x="209" y="307"/>
                  </a:lnTo>
                  <a:lnTo>
                    <a:pt x="268" y="322"/>
                  </a:lnTo>
                  <a:lnTo>
                    <a:pt x="298" y="353"/>
                  </a:lnTo>
                  <a:lnTo>
                    <a:pt x="313" y="353"/>
                  </a:lnTo>
                  <a:lnTo>
                    <a:pt x="313" y="322"/>
                  </a:lnTo>
                  <a:lnTo>
                    <a:pt x="283" y="307"/>
                  </a:lnTo>
                  <a:lnTo>
                    <a:pt x="298" y="292"/>
                  </a:lnTo>
                  <a:lnTo>
                    <a:pt x="298" y="261"/>
                  </a:lnTo>
                  <a:lnTo>
                    <a:pt x="343" y="246"/>
                  </a:lnTo>
                  <a:lnTo>
                    <a:pt x="328" y="230"/>
                  </a:lnTo>
                  <a:lnTo>
                    <a:pt x="313" y="215"/>
                  </a:lnTo>
                  <a:lnTo>
                    <a:pt x="298" y="169"/>
                  </a:lnTo>
                  <a:lnTo>
                    <a:pt x="313" y="169"/>
                  </a:lnTo>
                  <a:lnTo>
                    <a:pt x="313" y="153"/>
                  </a:lnTo>
                  <a:lnTo>
                    <a:pt x="313" y="107"/>
                  </a:lnTo>
                  <a:lnTo>
                    <a:pt x="313" y="77"/>
                  </a:lnTo>
                  <a:lnTo>
                    <a:pt x="328" y="77"/>
                  </a:lnTo>
                  <a:lnTo>
                    <a:pt x="343" y="61"/>
                  </a:lnTo>
                  <a:lnTo>
                    <a:pt x="328" y="31"/>
                  </a:lnTo>
                  <a:lnTo>
                    <a:pt x="313" y="15"/>
                  </a:lnTo>
                  <a:lnTo>
                    <a:pt x="283" y="15"/>
                  </a:lnTo>
                  <a:lnTo>
                    <a:pt x="268" y="0"/>
                  </a:lnTo>
                  <a:lnTo>
                    <a:pt x="239" y="0"/>
                  </a:lnTo>
                  <a:lnTo>
                    <a:pt x="194" y="0"/>
                  </a:lnTo>
                  <a:lnTo>
                    <a:pt x="179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31"/>
                  </a:lnTo>
                  <a:lnTo>
                    <a:pt x="104" y="61"/>
                  </a:lnTo>
                  <a:lnTo>
                    <a:pt x="104" y="107"/>
                  </a:lnTo>
                  <a:lnTo>
                    <a:pt x="75" y="123"/>
                  </a:lnTo>
                  <a:lnTo>
                    <a:pt x="60" y="169"/>
                  </a:lnTo>
                  <a:lnTo>
                    <a:pt x="45" y="184"/>
                  </a:lnTo>
                  <a:lnTo>
                    <a:pt x="15" y="184"/>
                  </a:lnTo>
                  <a:lnTo>
                    <a:pt x="0" y="200"/>
                  </a:lnTo>
                  <a:lnTo>
                    <a:pt x="15" y="215"/>
                  </a:lnTo>
                  <a:lnTo>
                    <a:pt x="75" y="200"/>
                  </a:lnTo>
                  <a:lnTo>
                    <a:pt x="89" y="215"/>
                  </a:lnTo>
                  <a:lnTo>
                    <a:pt x="89" y="246"/>
                  </a:lnTo>
                  <a:lnTo>
                    <a:pt x="134" y="246"/>
                  </a:lnTo>
                  <a:lnTo>
                    <a:pt x="134" y="230"/>
                  </a:lnTo>
                  <a:lnTo>
                    <a:pt x="164" y="23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1198" y="190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538" y="1831"/>
              <a:ext cx="301" cy="297"/>
            </a:xfrm>
            <a:custGeom>
              <a:avLst/>
              <a:gdLst>
                <a:gd name="T0" fmla="*/ 0 w 702"/>
                <a:gd name="T1" fmla="*/ 0 h 784"/>
                <a:gd name="T2" fmla="*/ 0 w 702"/>
                <a:gd name="T3" fmla="*/ 0 h 784"/>
                <a:gd name="T4" fmla="*/ 0 w 702"/>
                <a:gd name="T5" fmla="*/ 0 h 784"/>
                <a:gd name="T6" fmla="*/ 0 w 702"/>
                <a:gd name="T7" fmla="*/ 0 h 784"/>
                <a:gd name="T8" fmla="*/ 0 w 702"/>
                <a:gd name="T9" fmla="*/ 0 h 784"/>
                <a:gd name="T10" fmla="*/ 0 w 702"/>
                <a:gd name="T11" fmla="*/ 0 h 784"/>
                <a:gd name="T12" fmla="*/ 0 w 702"/>
                <a:gd name="T13" fmla="*/ 0 h 784"/>
                <a:gd name="T14" fmla="*/ 0 w 702"/>
                <a:gd name="T15" fmla="*/ 0 h 784"/>
                <a:gd name="T16" fmla="*/ 0 w 702"/>
                <a:gd name="T17" fmla="*/ 0 h 784"/>
                <a:gd name="T18" fmla="*/ 0 w 702"/>
                <a:gd name="T19" fmla="*/ 0 h 784"/>
                <a:gd name="T20" fmla="*/ 0 w 702"/>
                <a:gd name="T21" fmla="*/ 0 h 784"/>
                <a:gd name="T22" fmla="*/ 0 w 702"/>
                <a:gd name="T23" fmla="*/ 0 h 784"/>
                <a:gd name="T24" fmla="*/ 0 w 702"/>
                <a:gd name="T25" fmla="*/ 0 h 784"/>
                <a:gd name="T26" fmla="*/ 0 w 702"/>
                <a:gd name="T27" fmla="*/ 0 h 784"/>
                <a:gd name="T28" fmla="*/ 0 w 702"/>
                <a:gd name="T29" fmla="*/ 0 h 784"/>
                <a:gd name="T30" fmla="*/ 0 w 702"/>
                <a:gd name="T31" fmla="*/ 0 h 784"/>
                <a:gd name="T32" fmla="*/ 0 w 702"/>
                <a:gd name="T33" fmla="*/ 0 h 784"/>
                <a:gd name="T34" fmla="*/ 0 w 702"/>
                <a:gd name="T35" fmla="*/ 0 h 784"/>
                <a:gd name="T36" fmla="*/ 0 w 702"/>
                <a:gd name="T37" fmla="*/ 0 h 784"/>
                <a:gd name="T38" fmla="*/ 0 w 702"/>
                <a:gd name="T39" fmla="*/ 0 h 784"/>
                <a:gd name="T40" fmla="*/ 0 w 702"/>
                <a:gd name="T41" fmla="*/ 0 h 784"/>
                <a:gd name="T42" fmla="*/ 0 w 702"/>
                <a:gd name="T43" fmla="*/ 0 h 784"/>
                <a:gd name="T44" fmla="*/ 0 w 702"/>
                <a:gd name="T45" fmla="*/ 0 h 784"/>
                <a:gd name="T46" fmla="*/ 0 w 702"/>
                <a:gd name="T47" fmla="*/ 0 h 784"/>
                <a:gd name="T48" fmla="*/ 0 w 702"/>
                <a:gd name="T49" fmla="*/ 0 h 784"/>
                <a:gd name="T50" fmla="*/ 0 w 702"/>
                <a:gd name="T51" fmla="*/ 0 h 784"/>
                <a:gd name="T52" fmla="*/ 0 w 702"/>
                <a:gd name="T53" fmla="*/ 0 h 784"/>
                <a:gd name="T54" fmla="*/ 0 w 702"/>
                <a:gd name="T55" fmla="*/ 0 h 784"/>
                <a:gd name="T56" fmla="*/ 0 w 702"/>
                <a:gd name="T57" fmla="*/ 0 h 784"/>
                <a:gd name="T58" fmla="*/ 0 w 702"/>
                <a:gd name="T59" fmla="*/ 0 h 784"/>
                <a:gd name="T60" fmla="*/ 0 w 702"/>
                <a:gd name="T61" fmla="*/ 0 h 784"/>
                <a:gd name="T62" fmla="*/ 0 w 702"/>
                <a:gd name="T63" fmla="*/ 0 h 784"/>
                <a:gd name="T64" fmla="*/ 0 w 702"/>
                <a:gd name="T65" fmla="*/ 0 h 784"/>
                <a:gd name="T66" fmla="*/ 0 w 702"/>
                <a:gd name="T67" fmla="*/ 0 h 784"/>
                <a:gd name="T68" fmla="*/ 0 w 702"/>
                <a:gd name="T69" fmla="*/ 0 h 784"/>
                <a:gd name="T70" fmla="*/ 0 w 702"/>
                <a:gd name="T71" fmla="*/ 0 h 784"/>
                <a:gd name="T72" fmla="*/ 0 w 702"/>
                <a:gd name="T73" fmla="*/ 0 h 784"/>
                <a:gd name="T74" fmla="*/ 0 w 702"/>
                <a:gd name="T75" fmla="*/ 0 h 784"/>
                <a:gd name="T76" fmla="*/ 0 w 702"/>
                <a:gd name="T77" fmla="*/ 0 h 784"/>
                <a:gd name="T78" fmla="*/ 0 w 702"/>
                <a:gd name="T79" fmla="*/ 0 h 784"/>
                <a:gd name="T80" fmla="*/ 0 w 702"/>
                <a:gd name="T81" fmla="*/ 0 h 784"/>
                <a:gd name="T82" fmla="*/ 0 w 702"/>
                <a:gd name="T83" fmla="*/ 0 h 784"/>
                <a:gd name="T84" fmla="*/ 0 w 702"/>
                <a:gd name="T85" fmla="*/ 0 h 784"/>
                <a:gd name="T86" fmla="*/ 0 w 702"/>
                <a:gd name="T87" fmla="*/ 0 h 784"/>
                <a:gd name="T88" fmla="*/ 0 w 702"/>
                <a:gd name="T89" fmla="*/ 0 h 784"/>
                <a:gd name="T90" fmla="*/ 0 w 702"/>
                <a:gd name="T91" fmla="*/ 0 h 784"/>
                <a:gd name="T92" fmla="*/ 0 w 702"/>
                <a:gd name="T93" fmla="*/ 0 h 784"/>
                <a:gd name="T94" fmla="*/ 0 w 702"/>
                <a:gd name="T95" fmla="*/ 0 h 7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2"/>
                <a:gd name="T145" fmla="*/ 0 h 784"/>
                <a:gd name="T146" fmla="*/ 702 w 702"/>
                <a:gd name="T147" fmla="*/ 784 h 7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2" h="784">
                  <a:moveTo>
                    <a:pt x="477" y="676"/>
                  </a:moveTo>
                  <a:lnTo>
                    <a:pt x="403" y="783"/>
                  </a:lnTo>
                  <a:lnTo>
                    <a:pt x="388" y="768"/>
                  </a:lnTo>
                  <a:lnTo>
                    <a:pt x="358" y="722"/>
                  </a:lnTo>
                  <a:lnTo>
                    <a:pt x="328" y="706"/>
                  </a:lnTo>
                  <a:lnTo>
                    <a:pt x="388" y="645"/>
                  </a:lnTo>
                  <a:lnTo>
                    <a:pt x="373" y="629"/>
                  </a:lnTo>
                  <a:lnTo>
                    <a:pt x="358" y="614"/>
                  </a:lnTo>
                  <a:lnTo>
                    <a:pt x="373" y="583"/>
                  </a:lnTo>
                  <a:lnTo>
                    <a:pt x="343" y="583"/>
                  </a:lnTo>
                  <a:lnTo>
                    <a:pt x="343" y="553"/>
                  </a:lnTo>
                  <a:lnTo>
                    <a:pt x="328" y="537"/>
                  </a:lnTo>
                  <a:lnTo>
                    <a:pt x="328" y="553"/>
                  </a:lnTo>
                  <a:lnTo>
                    <a:pt x="298" y="553"/>
                  </a:lnTo>
                  <a:lnTo>
                    <a:pt x="298" y="507"/>
                  </a:lnTo>
                  <a:lnTo>
                    <a:pt x="298" y="461"/>
                  </a:lnTo>
                  <a:lnTo>
                    <a:pt x="268" y="430"/>
                  </a:lnTo>
                  <a:lnTo>
                    <a:pt x="254" y="430"/>
                  </a:lnTo>
                  <a:lnTo>
                    <a:pt x="224" y="384"/>
                  </a:lnTo>
                  <a:lnTo>
                    <a:pt x="194" y="353"/>
                  </a:lnTo>
                  <a:lnTo>
                    <a:pt x="179" y="353"/>
                  </a:lnTo>
                  <a:lnTo>
                    <a:pt x="149" y="338"/>
                  </a:lnTo>
                  <a:lnTo>
                    <a:pt x="149" y="307"/>
                  </a:lnTo>
                  <a:lnTo>
                    <a:pt x="134" y="307"/>
                  </a:lnTo>
                  <a:lnTo>
                    <a:pt x="119" y="322"/>
                  </a:lnTo>
                  <a:lnTo>
                    <a:pt x="104" y="338"/>
                  </a:lnTo>
                  <a:lnTo>
                    <a:pt x="89" y="322"/>
                  </a:lnTo>
                  <a:lnTo>
                    <a:pt x="75" y="322"/>
                  </a:lnTo>
                  <a:lnTo>
                    <a:pt x="45" y="322"/>
                  </a:lnTo>
                  <a:lnTo>
                    <a:pt x="45" y="307"/>
                  </a:lnTo>
                  <a:lnTo>
                    <a:pt x="30" y="307"/>
                  </a:lnTo>
                  <a:lnTo>
                    <a:pt x="0" y="276"/>
                  </a:lnTo>
                  <a:lnTo>
                    <a:pt x="0" y="246"/>
                  </a:lnTo>
                  <a:lnTo>
                    <a:pt x="15" y="215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75" y="138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89" y="92"/>
                  </a:lnTo>
                  <a:lnTo>
                    <a:pt x="60" y="92"/>
                  </a:lnTo>
                  <a:lnTo>
                    <a:pt x="60" y="77"/>
                  </a:lnTo>
                  <a:lnTo>
                    <a:pt x="89" y="77"/>
                  </a:lnTo>
                  <a:lnTo>
                    <a:pt x="89" y="61"/>
                  </a:lnTo>
                  <a:lnTo>
                    <a:pt x="104" y="61"/>
                  </a:lnTo>
                  <a:lnTo>
                    <a:pt x="119" y="77"/>
                  </a:lnTo>
                  <a:lnTo>
                    <a:pt x="134" y="77"/>
                  </a:lnTo>
                  <a:lnTo>
                    <a:pt x="164" y="77"/>
                  </a:lnTo>
                  <a:lnTo>
                    <a:pt x="179" y="46"/>
                  </a:lnTo>
                  <a:lnTo>
                    <a:pt x="149" y="31"/>
                  </a:lnTo>
                  <a:lnTo>
                    <a:pt x="164" y="15"/>
                  </a:lnTo>
                  <a:lnTo>
                    <a:pt x="194" y="31"/>
                  </a:lnTo>
                  <a:lnTo>
                    <a:pt x="224" y="15"/>
                  </a:lnTo>
                  <a:lnTo>
                    <a:pt x="239" y="0"/>
                  </a:lnTo>
                  <a:lnTo>
                    <a:pt x="254" y="46"/>
                  </a:lnTo>
                  <a:lnTo>
                    <a:pt x="254" y="61"/>
                  </a:lnTo>
                  <a:lnTo>
                    <a:pt x="268" y="77"/>
                  </a:lnTo>
                  <a:lnTo>
                    <a:pt x="298" y="61"/>
                  </a:lnTo>
                  <a:lnTo>
                    <a:pt x="313" y="61"/>
                  </a:lnTo>
                  <a:lnTo>
                    <a:pt x="313" y="46"/>
                  </a:lnTo>
                  <a:lnTo>
                    <a:pt x="358" y="61"/>
                  </a:lnTo>
                  <a:lnTo>
                    <a:pt x="373" y="61"/>
                  </a:lnTo>
                  <a:lnTo>
                    <a:pt x="403" y="15"/>
                  </a:lnTo>
                  <a:lnTo>
                    <a:pt x="403" y="61"/>
                  </a:lnTo>
                  <a:lnTo>
                    <a:pt x="418" y="77"/>
                  </a:lnTo>
                  <a:lnTo>
                    <a:pt x="403" y="107"/>
                  </a:lnTo>
                  <a:lnTo>
                    <a:pt x="403" y="123"/>
                  </a:lnTo>
                  <a:lnTo>
                    <a:pt x="418" y="123"/>
                  </a:lnTo>
                  <a:lnTo>
                    <a:pt x="447" y="107"/>
                  </a:lnTo>
                  <a:lnTo>
                    <a:pt x="447" y="123"/>
                  </a:lnTo>
                  <a:lnTo>
                    <a:pt x="418" y="138"/>
                  </a:lnTo>
                  <a:lnTo>
                    <a:pt x="433" y="138"/>
                  </a:lnTo>
                  <a:lnTo>
                    <a:pt x="462" y="123"/>
                  </a:lnTo>
                  <a:lnTo>
                    <a:pt x="522" y="123"/>
                  </a:lnTo>
                  <a:lnTo>
                    <a:pt x="522" y="138"/>
                  </a:lnTo>
                  <a:lnTo>
                    <a:pt x="522" y="154"/>
                  </a:lnTo>
                  <a:lnTo>
                    <a:pt x="537" y="154"/>
                  </a:lnTo>
                  <a:lnTo>
                    <a:pt x="582" y="169"/>
                  </a:lnTo>
                  <a:lnTo>
                    <a:pt x="597" y="154"/>
                  </a:lnTo>
                  <a:lnTo>
                    <a:pt x="626" y="169"/>
                  </a:lnTo>
                  <a:lnTo>
                    <a:pt x="686" y="215"/>
                  </a:lnTo>
                  <a:lnTo>
                    <a:pt x="701" y="230"/>
                  </a:lnTo>
                  <a:lnTo>
                    <a:pt x="701" y="261"/>
                  </a:lnTo>
                  <a:lnTo>
                    <a:pt x="671" y="307"/>
                  </a:lnTo>
                  <a:lnTo>
                    <a:pt x="626" y="368"/>
                  </a:lnTo>
                  <a:lnTo>
                    <a:pt x="626" y="445"/>
                  </a:lnTo>
                  <a:lnTo>
                    <a:pt x="626" y="461"/>
                  </a:lnTo>
                  <a:lnTo>
                    <a:pt x="626" y="476"/>
                  </a:lnTo>
                  <a:lnTo>
                    <a:pt x="612" y="491"/>
                  </a:lnTo>
                  <a:lnTo>
                    <a:pt x="612" y="507"/>
                  </a:lnTo>
                  <a:lnTo>
                    <a:pt x="597" y="537"/>
                  </a:lnTo>
                  <a:lnTo>
                    <a:pt x="582" y="553"/>
                  </a:lnTo>
                  <a:lnTo>
                    <a:pt x="537" y="553"/>
                  </a:lnTo>
                  <a:lnTo>
                    <a:pt x="492" y="583"/>
                  </a:lnTo>
                  <a:lnTo>
                    <a:pt x="477" y="614"/>
                  </a:lnTo>
                  <a:lnTo>
                    <a:pt x="462" y="614"/>
                  </a:lnTo>
                  <a:lnTo>
                    <a:pt x="477" y="67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104"/>
            <p:cNvSpPr>
              <a:spLocks/>
            </p:cNvSpPr>
            <p:nvPr/>
          </p:nvSpPr>
          <p:spPr bwMode="auto">
            <a:xfrm>
              <a:off x="717" y="1867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5"/>
            <p:cNvSpPr>
              <a:spLocks/>
            </p:cNvSpPr>
            <p:nvPr/>
          </p:nvSpPr>
          <p:spPr bwMode="auto">
            <a:xfrm>
              <a:off x="1332" y="1843"/>
              <a:ext cx="40" cy="41"/>
            </a:xfrm>
            <a:custGeom>
              <a:avLst/>
              <a:gdLst>
                <a:gd name="T0" fmla="*/ 0 w 92"/>
                <a:gd name="T1" fmla="*/ 0 h 109"/>
                <a:gd name="T2" fmla="*/ 0 w 92"/>
                <a:gd name="T3" fmla="*/ 0 h 109"/>
                <a:gd name="T4" fmla="*/ 0 w 92"/>
                <a:gd name="T5" fmla="*/ 0 h 109"/>
                <a:gd name="T6" fmla="*/ 0 w 92"/>
                <a:gd name="T7" fmla="*/ 0 h 109"/>
                <a:gd name="T8" fmla="*/ 0 w 92"/>
                <a:gd name="T9" fmla="*/ 0 h 109"/>
                <a:gd name="T10" fmla="*/ 0 w 92"/>
                <a:gd name="T11" fmla="*/ 0 h 109"/>
                <a:gd name="T12" fmla="*/ 0 w 92"/>
                <a:gd name="T13" fmla="*/ 0 h 109"/>
                <a:gd name="T14" fmla="*/ 0 w 92"/>
                <a:gd name="T15" fmla="*/ 0 h 109"/>
                <a:gd name="T16" fmla="*/ 0 w 92"/>
                <a:gd name="T17" fmla="*/ 0 h 109"/>
                <a:gd name="T18" fmla="*/ 0 w 92"/>
                <a:gd name="T19" fmla="*/ 0 h 109"/>
                <a:gd name="T20" fmla="*/ 0 w 92"/>
                <a:gd name="T21" fmla="*/ 0 h 109"/>
                <a:gd name="T22" fmla="*/ 0 w 92"/>
                <a:gd name="T23" fmla="*/ 0 h 109"/>
                <a:gd name="T24" fmla="*/ 0 w 92"/>
                <a:gd name="T25" fmla="*/ 0 h 109"/>
                <a:gd name="T26" fmla="*/ 0 w 92"/>
                <a:gd name="T27" fmla="*/ 0 h 109"/>
                <a:gd name="T28" fmla="*/ 0 w 92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109"/>
                <a:gd name="T47" fmla="*/ 92 w 92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109">
                  <a:moveTo>
                    <a:pt x="30" y="46"/>
                  </a:moveTo>
                  <a:lnTo>
                    <a:pt x="15" y="62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15" y="108"/>
                  </a:lnTo>
                  <a:lnTo>
                    <a:pt x="46" y="108"/>
                  </a:lnTo>
                  <a:lnTo>
                    <a:pt x="61" y="77"/>
                  </a:lnTo>
                  <a:lnTo>
                    <a:pt x="76" y="77"/>
                  </a:lnTo>
                  <a:lnTo>
                    <a:pt x="91" y="77"/>
                  </a:lnTo>
                  <a:lnTo>
                    <a:pt x="91" y="62"/>
                  </a:lnTo>
                  <a:lnTo>
                    <a:pt x="91" y="15"/>
                  </a:lnTo>
                  <a:lnTo>
                    <a:pt x="76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30" y="4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106"/>
            <p:cNvSpPr>
              <a:spLocks/>
            </p:cNvSpPr>
            <p:nvPr/>
          </p:nvSpPr>
          <p:spPr bwMode="auto">
            <a:xfrm>
              <a:off x="1185" y="1291"/>
              <a:ext cx="78" cy="146"/>
            </a:xfrm>
            <a:custGeom>
              <a:avLst/>
              <a:gdLst>
                <a:gd name="T0" fmla="*/ 0 w 179"/>
                <a:gd name="T1" fmla="*/ 0 h 384"/>
                <a:gd name="T2" fmla="*/ 0 w 179"/>
                <a:gd name="T3" fmla="*/ 0 h 384"/>
                <a:gd name="T4" fmla="*/ 0 w 179"/>
                <a:gd name="T5" fmla="*/ 0 h 384"/>
                <a:gd name="T6" fmla="*/ 0 w 179"/>
                <a:gd name="T7" fmla="*/ 0 h 384"/>
                <a:gd name="T8" fmla="*/ 0 w 179"/>
                <a:gd name="T9" fmla="*/ 0 h 384"/>
                <a:gd name="T10" fmla="*/ 0 w 179"/>
                <a:gd name="T11" fmla="*/ 0 h 384"/>
                <a:gd name="T12" fmla="*/ 0 w 179"/>
                <a:gd name="T13" fmla="*/ 0 h 384"/>
                <a:gd name="T14" fmla="*/ 0 w 179"/>
                <a:gd name="T15" fmla="*/ 0 h 384"/>
                <a:gd name="T16" fmla="*/ 0 w 179"/>
                <a:gd name="T17" fmla="*/ 0 h 384"/>
                <a:gd name="T18" fmla="*/ 0 w 179"/>
                <a:gd name="T19" fmla="*/ 0 h 384"/>
                <a:gd name="T20" fmla="*/ 0 w 179"/>
                <a:gd name="T21" fmla="*/ 0 h 384"/>
                <a:gd name="T22" fmla="*/ 0 w 179"/>
                <a:gd name="T23" fmla="*/ 0 h 384"/>
                <a:gd name="T24" fmla="*/ 0 w 179"/>
                <a:gd name="T25" fmla="*/ 0 h 384"/>
                <a:gd name="T26" fmla="*/ 0 w 179"/>
                <a:gd name="T27" fmla="*/ 0 h 384"/>
                <a:gd name="T28" fmla="*/ 0 w 179"/>
                <a:gd name="T29" fmla="*/ 0 h 384"/>
                <a:gd name="T30" fmla="*/ 0 w 179"/>
                <a:gd name="T31" fmla="*/ 0 h 384"/>
                <a:gd name="T32" fmla="*/ 0 w 179"/>
                <a:gd name="T33" fmla="*/ 0 h 384"/>
                <a:gd name="T34" fmla="*/ 0 w 179"/>
                <a:gd name="T35" fmla="*/ 0 h 384"/>
                <a:gd name="T36" fmla="*/ 0 w 179"/>
                <a:gd name="T37" fmla="*/ 0 h 384"/>
                <a:gd name="T38" fmla="*/ 0 w 179"/>
                <a:gd name="T39" fmla="*/ 0 h 384"/>
                <a:gd name="T40" fmla="*/ 0 w 179"/>
                <a:gd name="T41" fmla="*/ 0 h 384"/>
                <a:gd name="T42" fmla="*/ 0 w 179"/>
                <a:gd name="T43" fmla="*/ 0 h 384"/>
                <a:gd name="T44" fmla="*/ 0 w 179"/>
                <a:gd name="T45" fmla="*/ 0 h 384"/>
                <a:gd name="T46" fmla="*/ 0 w 179"/>
                <a:gd name="T47" fmla="*/ 0 h 384"/>
                <a:gd name="T48" fmla="*/ 0 w 179"/>
                <a:gd name="T49" fmla="*/ 0 h 384"/>
                <a:gd name="T50" fmla="*/ 0 w 179"/>
                <a:gd name="T51" fmla="*/ 0 h 384"/>
                <a:gd name="T52" fmla="*/ 0 w 179"/>
                <a:gd name="T53" fmla="*/ 0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9"/>
                <a:gd name="T82" fmla="*/ 0 h 384"/>
                <a:gd name="T83" fmla="*/ 179 w 179"/>
                <a:gd name="T84" fmla="*/ 384 h 3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9" h="384">
                  <a:moveTo>
                    <a:pt x="0" y="276"/>
                  </a:moveTo>
                  <a:lnTo>
                    <a:pt x="0" y="291"/>
                  </a:lnTo>
                  <a:lnTo>
                    <a:pt x="30" y="368"/>
                  </a:lnTo>
                  <a:lnTo>
                    <a:pt x="45" y="383"/>
                  </a:lnTo>
                  <a:lnTo>
                    <a:pt x="59" y="352"/>
                  </a:lnTo>
                  <a:lnTo>
                    <a:pt x="74" y="352"/>
                  </a:lnTo>
                  <a:lnTo>
                    <a:pt x="89" y="322"/>
                  </a:lnTo>
                  <a:lnTo>
                    <a:pt x="89" y="276"/>
                  </a:lnTo>
                  <a:lnTo>
                    <a:pt x="104" y="276"/>
                  </a:lnTo>
                  <a:lnTo>
                    <a:pt x="104" y="260"/>
                  </a:lnTo>
                  <a:lnTo>
                    <a:pt x="89" y="245"/>
                  </a:lnTo>
                  <a:lnTo>
                    <a:pt x="74" y="199"/>
                  </a:lnTo>
                  <a:lnTo>
                    <a:pt x="89" y="169"/>
                  </a:lnTo>
                  <a:lnTo>
                    <a:pt x="119" y="153"/>
                  </a:lnTo>
                  <a:lnTo>
                    <a:pt x="134" y="123"/>
                  </a:lnTo>
                  <a:lnTo>
                    <a:pt x="134" y="92"/>
                  </a:lnTo>
                  <a:lnTo>
                    <a:pt x="178" y="92"/>
                  </a:lnTo>
                  <a:lnTo>
                    <a:pt x="163" y="61"/>
                  </a:lnTo>
                  <a:lnTo>
                    <a:pt x="148" y="15"/>
                  </a:lnTo>
                  <a:lnTo>
                    <a:pt x="134" y="15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89" y="15"/>
                  </a:lnTo>
                  <a:lnTo>
                    <a:pt x="45" y="92"/>
                  </a:lnTo>
                  <a:lnTo>
                    <a:pt x="0" y="169"/>
                  </a:lnTo>
                  <a:lnTo>
                    <a:pt x="15" y="230"/>
                  </a:lnTo>
                  <a:lnTo>
                    <a:pt x="0" y="27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107"/>
            <p:cNvSpPr>
              <a:spLocks/>
            </p:cNvSpPr>
            <p:nvPr/>
          </p:nvSpPr>
          <p:spPr bwMode="auto">
            <a:xfrm>
              <a:off x="1236" y="1274"/>
              <a:ext cx="72" cy="116"/>
            </a:xfrm>
            <a:custGeom>
              <a:avLst/>
              <a:gdLst>
                <a:gd name="T0" fmla="*/ 0 w 165"/>
                <a:gd name="T1" fmla="*/ 0 h 307"/>
                <a:gd name="T2" fmla="*/ 0 w 165"/>
                <a:gd name="T3" fmla="*/ 0 h 307"/>
                <a:gd name="T4" fmla="*/ 0 w 165"/>
                <a:gd name="T5" fmla="*/ 0 h 307"/>
                <a:gd name="T6" fmla="*/ 0 w 165"/>
                <a:gd name="T7" fmla="*/ 0 h 307"/>
                <a:gd name="T8" fmla="*/ 0 w 165"/>
                <a:gd name="T9" fmla="*/ 0 h 307"/>
                <a:gd name="T10" fmla="*/ 0 w 165"/>
                <a:gd name="T11" fmla="*/ 0 h 307"/>
                <a:gd name="T12" fmla="*/ 0 w 165"/>
                <a:gd name="T13" fmla="*/ 0 h 307"/>
                <a:gd name="T14" fmla="*/ 0 w 165"/>
                <a:gd name="T15" fmla="*/ 0 h 307"/>
                <a:gd name="T16" fmla="*/ 0 w 165"/>
                <a:gd name="T17" fmla="*/ 0 h 307"/>
                <a:gd name="T18" fmla="*/ 0 w 165"/>
                <a:gd name="T19" fmla="*/ 0 h 307"/>
                <a:gd name="T20" fmla="*/ 0 w 165"/>
                <a:gd name="T21" fmla="*/ 0 h 307"/>
                <a:gd name="T22" fmla="*/ 0 w 165"/>
                <a:gd name="T23" fmla="*/ 0 h 307"/>
                <a:gd name="T24" fmla="*/ 0 w 165"/>
                <a:gd name="T25" fmla="*/ 0 h 307"/>
                <a:gd name="T26" fmla="*/ 0 w 165"/>
                <a:gd name="T27" fmla="*/ 0 h 307"/>
                <a:gd name="T28" fmla="*/ 0 w 165"/>
                <a:gd name="T29" fmla="*/ 0 h 307"/>
                <a:gd name="T30" fmla="*/ 0 w 165"/>
                <a:gd name="T31" fmla="*/ 0 h 307"/>
                <a:gd name="T32" fmla="*/ 0 w 165"/>
                <a:gd name="T33" fmla="*/ 0 h 307"/>
                <a:gd name="T34" fmla="*/ 0 w 165"/>
                <a:gd name="T35" fmla="*/ 0 h 307"/>
                <a:gd name="T36" fmla="*/ 0 w 165"/>
                <a:gd name="T37" fmla="*/ 0 h 307"/>
                <a:gd name="T38" fmla="*/ 0 w 165"/>
                <a:gd name="T39" fmla="*/ 0 h 307"/>
                <a:gd name="T40" fmla="*/ 0 w 165"/>
                <a:gd name="T41" fmla="*/ 0 h 307"/>
                <a:gd name="T42" fmla="*/ 0 w 165"/>
                <a:gd name="T43" fmla="*/ 0 h 307"/>
                <a:gd name="T44" fmla="*/ 0 w 165"/>
                <a:gd name="T45" fmla="*/ 0 h 307"/>
                <a:gd name="T46" fmla="*/ 0 w 165"/>
                <a:gd name="T47" fmla="*/ 0 h 3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5"/>
                <a:gd name="T73" fmla="*/ 0 h 307"/>
                <a:gd name="T74" fmla="*/ 165 w 165"/>
                <a:gd name="T75" fmla="*/ 307 h 3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5" h="307">
                  <a:moveTo>
                    <a:pt x="60" y="138"/>
                  </a:moveTo>
                  <a:lnTo>
                    <a:pt x="75" y="138"/>
                  </a:lnTo>
                  <a:lnTo>
                    <a:pt x="75" y="153"/>
                  </a:lnTo>
                  <a:lnTo>
                    <a:pt x="15" y="230"/>
                  </a:lnTo>
                  <a:lnTo>
                    <a:pt x="30" y="275"/>
                  </a:lnTo>
                  <a:lnTo>
                    <a:pt x="60" y="306"/>
                  </a:lnTo>
                  <a:lnTo>
                    <a:pt x="134" y="275"/>
                  </a:lnTo>
                  <a:lnTo>
                    <a:pt x="164" y="214"/>
                  </a:lnTo>
                  <a:lnTo>
                    <a:pt x="149" y="184"/>
                  </a:lnTo>
                  <a:lnTo>
                    <a:pt x="134" y="138"/>
                  </a:lnTo>
                  <a:lnTo>
                    <a:pt x="149" y="122"/>
                  </a:lnTo>
                  <a:lnTo>
                    <a:pt x="134" y="77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60" y="46"/>
                  </a:lnTo>
                  <a:lnTo>
                    <a:pt x="45" y="46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45" y="107"/>
                  </a:lnTo>
                  <a:lnTo>
                    <a:pt x="60" y="138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8"/>
            <p:cNvSpPr>
              <a:spLocks/>
            </p:cNvSpPr>
            <p:nvPr/>
          </p:nvSpPr>
          <p:spPr bwMode="auto">
            <a:xfrm>
              <a:off x="775" y="1088"/>
              <a:ext cx="302" cy="302"/>
            </a:xfrm>
            <a:custGeom>
              <a:avLst/>
              <a:gdLst>
                <a:gd name="T0" fmla="*/ 0 w 702"/>
                <a:gd name="T1" fmla="*/ 0 h 799"/>
                <a:gd name="T2" fmla="*/ 0 w 702"/>
                <a:gd name="T3" fmla="*/ 0 h 799"/>
                <a:gd name="T4" fmla="*/ 0 w 702"/>
                <a:gd name="T5" fmla="*/ 0 h 799"/>
                <a:gd name="T6" fmla="*/ 0 w 702"/>
                <a:gd name="T7" fmla="*/ 0 h 799"/>
                <a:gd name="T8" fmla="*/ 0 w 702"/>
                <a:gd name="T9" fmla="*/ 0 h 799"/>
                <a:gd name="T10" fmla="*/ 0 w 702"/>
                <a:gd name="T11" fmla="*/ 0 h 799"/>
                <a:gd name="T12" fmla="*/ 0 w 702"/>
                <a:gd name="T13" fmla="*/ 0 h 799"/>
                <a:gd name="T14" fmla="*/ 0 w 702"/>
                <a:gd name="T15" fmla="*/ 0 h 799"/>
                <a:gd name="T16" fmla="*/ 0 w 702"/>
                <a:gd name="T17" fmla="*/ 0 h 799"/>
                <a:gd name="T18" fmla="*/ 0 w 702"/>
                <a:gd name="T19" fmla="*/ 0 h 799"/>
                <a:gd name="T20" fmla="*/ 0 w 702"/>
                <a:gd name="T21" fmla="*/ 0 h 799"/>
                <a:gd name="T22" fmla="*/ 0 w 702"/>
                <a:gd name="T23" fmla="*/ 0 h 799"/>
                <a:gd name="T24" fmla="*/ 0 w 702"/>
                <a:gd name="T25" fmla="*/ 0 h 799"/>
                <a:gd name="T26" fmla="*/ 0 w 702"/>
                <a:gd name="T27" fmla="*/ 0 h 799"/>
                <a:gd name="T28" fmla="*/ 0 w 702"/>
                <a:gd name="T29" fmla="*/ 0 h 799"/>
                <a:gd name="T30" fmla="*/ 0 w 702"/>
                <a:gd name="T31" fmla="*/ 0 h 799"/>
                <a:gd name="T32" fmla="*/ 0 w 702"/>
                <a:gd name="T33" fmla="*/ 0 h 799"/>
                <a:gd name="T34" fmla="*/ 0 w 702"/>
                <a:gd name="T35" fmla="*/ 0 h 799"/>
                <a:gd name="T36" fmla="*/ 0 w 702"/>
                <a:gd name="T37" fmla="*/ 0 h 799"/>
                <a:gd name="T38" fmla="*/ 0 w 702"/>
                <a:gd name="T39" fmla="*/ 0 h 799"/>
                <a:gd name="T40" fmla="*/ 0 w 702"/>
                <a:gd name="T41" fmla="*/ 0 h 799"/>
                <a:gd name="T42" fmla="*/ 0 w 702"/>
                <a:gd name="T43" fmla="*/ 0 h 799"/>
                <a:gd name="T44" fmla="*/ 0 w 702"/>
                <a:gd name="T45" fmla="*/ 0 h 799"/>
                <a:gd name="T46" fmla="*/ 0 w 702"/>
                <a:gd name="T47" fmla="*/ 0 h 799"/>
                <a:gd name="T48" fmla="*/ 0 w 702"/>
                <a:gd name="T49" fmla="*/ 0 h 799"/>
                <a:gd name="T50" fmla="*/ 0 w 702"/>
                <a:gd name="T51" fmla="*/ 0 h 799"/>
                <a:gd name="T52" fmla="*/ 0 w 702"/>
                <a:gd name="T53" fmla="*/ 0 h 799"/>
                <a:gd name="T54" fmla="*/ 0 w 702"/>
                <a:gd name="T55" fmla="*/ 0 h 799"/>
                <a:gd name="T56" fmla="*/ 0 w 702"/>
                <a:gd name="T57" fmla="*/ 0 h 799"/>
                <a:gd name="T58" fmla="*/ 0 w 702"/>
                <a:gd name="T59" fmla="*/ 0 h 799"/>
                <a:gd name="T60" fmla="*/ 0 w 702"/>
                <a:gd name="T61" fmla="*/ 0 h 799"/>
                <a:gd name="T62" fmla="*/ 0 w 702"/>
                <a:gd name="T63" fmla="*/ 0 h 799"/>
                <a:gd name="T64" fmla="*/ 0 w 702"/>
                <a:gd name="T65" fmla="*/ 0 h 799"/>
                <a:gd name="T66" fmla="*/ 0 w 702"/>
                <a:gd name="T67" fmla="*/ 0 h 799"/>
                <a:gd name="T68" fmla="*/ 0 w 702"/>
                <a:gd name="T69" fmla="*/ 0 h 799"/>
                <a:gd name="T70" fmla="*/ 0 w 702"/>
                <a:gd name="T71" fmla="*/ 0 h 7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2"/>
                <a:gd name="T109" fmla="*/ 0 h 799"/>
                <a:gd name="T110" fmla="*/ 702 w 702"/>
                <a:gd name="T111" fmla="*/ 799 h 7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2" h="799">
                  <a:moveTo>
                    <a:pt x="89" y="767"/>
                  </a:moveTo>
                  <a:lnTo>
                    <a:pt x="75" y="737"/>
                  </a:lnTo>
                  <a:lnTo>
                    <a:pt x="60" y="737"/>
                  </a:lnTo>
                  <a:lnTo>
                    <a:pt x="60" y="706"/>
                  </a:lnTo>
                  <a:lnTo>
                    <a:pt x="75" y="691"/>
                  </a:lnTo>
                  <a:lnTo>
                    <a:pt x="60" y="660"/>
                  </a:lnTo>
                  <a:lnTo>
                    <a:pt x="45" y="660"/>
                  </a:lnTo>
                  <a:lnTo>
                    <a:pt x="15" y="614"/>
                  </a:lnTo>
                  <a:lnTo>
                    <a:pt x="45" y="506"/>
                  </a:lnTo>
                  <a:lnTo>
                    <a:pt x="60" y="506"/>
                  </a:lnTo>
                  <a:lnTo>
                    <a:pt x="75" y="476"/>
                  </a:lnTo>
                  <a:lnTo>
                    <a:pt x="45" y="491"/>
                  </a:lnTo>
                  <a:lnTo>
                    <a:pt x="30" y="460"/>
                  </a:lnTo>
                  <a:lnTo>
                    <a:pt x="60" y="430"/>
                  </a:lnTo>
                  <a:lnTo>
                    <a:pt x="89" y="445"/>
                  </a:lnTo>
                  <a:lnTo>
                    <a:pt x="75" y="399"/>
                  </a:lnTo>
                  <a:lnTo>
                    <a:pt x="89" y="399"/>
                  </a:lnTo>
                  <a:lnTo>
                    <a:pt x="75" y="384"/>
                  </a:lnTo>
                  <a:lnTo>
                    <a:pt x="104" y="384"/>
                  </a:lnTo>
                  <a:lnTo>
                    <a:pt x="75" y="353"/>
                  </a:lnTo>
                  <a:lnTo>
                    <a:pt x="89" y="307"/>
                  </a:lnTo>
                  <a:lnTo>
                    <a:pt x="75" y="276"/>
                  </a:lnTo>
                  <a:lnTo>
                    <a:pt x="45" y="276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0" y="246"/>
                  </a:lnTo>
                  <a:lnTo>
                    <a:pt x="60" y="230"/>
                  </a:lnTo>
                  <a:lnTo>
                    <a:pt x="60" y="215"/>
                  </a:lnTo>
                  <a:lnTo>
                    <a:pt x="15" y="215"/>
                  </a:lnTo>
                  <a:lnTo>
                    <a:pt x="0" y="184"/>
                  </a:lnTo>
                  <a:lnTo>
                    <a:pt x="60" y="169"/>
                  </a:lnTo>
                  <a:lnTo>
                    <a:pt x="134" y="107"/>
                  </a:lnTo>
                  <a:lnTo>
                    <a:pt x="164" y="123"/>
                  </a:lnTo>
                  <a:lnTo>
                    <a:pt x="239" y="0"/>
                  </a:lnTo>
                  <a:lnTo>
                    <a:pt x="373" y="0"/>
                  </a:lnTo>
                  <a:lnTo>
                    <a:pt x="612" y="15"/>
                  </a:lnTo>
                  <a:lnTo>
                    <a:pt x="612" y="46"/>
                  </a:lnTo>
                  <a:lnTo>
                    <a:pt x="477" y="77"/>
                  </a:lnTo>
                  <a:lnTo>
                    <a:pt x="567" y="107"/>
                  </a:lnTo>
                  <a:lnTo>
                    <a:pt x="507" y="123"/>
                  </a:lnTo>
                  <a:lnTo>
                    <a:pt x="537" y="153"/>
                  </a:lnTo>
                  <a:lnTo>
                    <a:pt x="641" y="92"/>
                  </a:lnTo>
                  <a:lnTo>
                    <a:pt x="701" y="138"/>
                  </a:lnTo>
                  <a:lnTo>
                    <a:pt x="671" y="169"/>
                  </a:lnTo>
                  <a:lnTo>
                    <a:pt x="641" y="138"/>
                  </a:lnTo>
                  <a:lnTo>
                    <a:pt x="626" y="169"/>
                  </a:lnTo>
                  <a:lnTo>
                    <a:pt x="641" y="184"/>
                  </a:lnTo>
                  <a:lnTo>
                    <a:pt x="552" y="215"/>
                  </a:lnTo>
                  <a:lnTo>
                    <a:pt x="537" y="246"/>
                  </a:lnTo>
                  <a:lnTo>
                    <a:pt x="582" y="246"/>
                  </a:lnTo>
                  <a:lnTo>
                    <a:pt x="597" y="307"/>
                  </a:lnTo>
                  <a:lnTo>
                    <a:pt x="537" y="292"/>
                  </a:lnTo>
                  <a:lnTo>
                    <a:pt x="522" y="368"/>
                  </a:lnTo>
                  <a:lnTo>
                    <a:pt x="582" y="338"/>
                  </a:lnTo>
                  <a:lnTo>
                    <a:pt x="552" y="430"/>
                  </a:lnTo>
                  <a:lnTo>
                    <a:pt x="447" y="445"/>
                  </a:lnTo>
                  <a:lnTo>
                    <a:pt x="447" y="476"/>
                  </a:lnTo>
                  <a:lnTo>
                    <a:pt x="477" y="476"/>
                  </a:lnTo>
                  <a:lnTo>
                    <a:pt x="552" y="506"/>
                  </a:lnTo>
                  <a:lnTo>
                    <a:pt x="537" y="552"/>
                  </a:lnTo>
                  <a:lnTo>
                    <a:pt x="403" y="506"/>
                  </a:lnTo>
                  <a:lnTo>
                    <a:pt x="388" y="552"/>
                  </a:lnTo>
                  <a:lnTo>
                    <a:pt x="477" y="568"/>
                  </a:lnTo>
                  <a:lnTo>
                    <a:pt x="343" y="614"/>
                  </a:lnTo>
                  <a:lnTo>
                    <a:pt x="298" y="599"/>
                  </a:lnTo>
                  <a:lnTo>
                    <a:pt x="239" y="660"/>
                  </a:lnTo>
                  <a:lnTo>
                    <a:pt x="194" y="721"/>
                  </a:lnTo>
                  <a:lnTo>
                    <a:pt x="179" y="798"/>
                  </a:lnTo>
                  <a:lnTo>
                    <a:pt x="164" y="798"/>
                  </a:lnTo>
                  <a:lnTo>
                    <a:pt x="149" y="798"/>
                  </a:lnTo>
                  <a:lnTo>
                    <a:pt x="119" y="767"/>
                  </a:lnTo>
                  <a:lnTo>
                    <a:pt x="89" y="76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9"/>
            <p:cNvSpPr>
              <a:spLocks/>
            </p:cNvSpPr>
            <p:nvPr/>
          </p:nvSpPr>
          <p:spPr bwMode="auto">
            <a:xfrm>
              <a:off x="1167" y="1419"/>
              <a:ext cx="12" cy="23"/>
            </a:xfrm>
            <a:custGeom>
              <a:avLst/>
              <a:gdLst>
                <a:gd name="T0" fmla="*/ 0 w 30"/>
                <a:gd name="T1" fmla="*/ 0 h 63"/>
                <a:gd name="T2" fmla="*/ 0 w 30"/>
                <a:gd name="T3" fmla="*/ 0 h 63"/>
                <a:gd name="T4" fmla="*/ 0 w 30"/>
                <a:gd name="T5" fmla="*/ 0 h 63"/>
                <a:gd name="T6" fmla="*/ 0 w 30"/>
                <a:gd name="T7" fmla="*/ 0 h 63"/>
                <a:gd name="T8" fmla="*/ 0 w 30"/>
                <a:gd name="T9" fmla="*/ 0 h 63"/>
                <a:gd name="T10" fmla="*/ 0 w 30"/>
                <a:gd name="T11" fmla="*/ 0 h 63"/>
                <a:gd name="T12" fmla="*/ 0 w 30"/>
                <a:gd name="T13" fmla="*/ 0 h 63"/>
                <a:gd name="T14" fmla="*/ 0 w 3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3"/>
                <a:gd name="T26" fmla="*/ 30 w 30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3">
                  <a:moveTo>
                    <a:pt x="15" y="62"/>
                  </a:moveTo>
                  <a:lnTo>
                    <a:pt x="0" y="31"/>
                  </a:lnTo>
                  <a:lnTo>
                    <a:pt x="0" y="16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29" y="62"/>
                  </a:lnTo>
                  <a:lnTo>
                    <a:pt x="15" y="62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10"/>
            <p:cNvSpPr>
              <a:spLocks/>
            </p:cNvSpPr>
            <p:nvPr/>
          </p:nvSpPr>
          <p:spPr bwMode="auto">
            <a:xfrm>
              <a:off x="1167" y="1413"/>
              <a:ext cx="12" cy="7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11"/>
            <p:cNvSpPr>
              <a:spLocks/>
            </p:cNvSpPr>
            <p:nvPr/>
          </p:nvSpPr>
          <p:spPr bwMode="auto">
            <a:xfrm>
              <a:off x="1192" y="1425"/>
              <a:ext cx="1" cy="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0 h 31"/>
                <a:gd name="T6" fmla="*/ 0 w 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1"/>
                <a:gd name="T14" fmla="*/ 1 w 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1">
                  <a:moveTo>
                    <a:pt x="0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12"/>
            <p:cNvSpPr>
              <a:spLocks/>
            </p:cNvSpPr>
            <p:nvPr/>
          </p:nvSpPr>
          <p:spPr bwMode="auto">
            <a:xfrm>
              <a:off x="1179" y="1431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13"/>
            <p:cNvSpPr>
              <a:spLocks/>
            </p:cNvSpPr>
            <p:nvPr/>
          </p:nvSpPr>
          <p:spPr bwMode="auto">
            <a:xfrm>
              <a:off x="1140" y="1262"/>
              <a:ext cx="148" cy="146"/>
            </a:xfrm>
            <a:custGeom>
              <a:avLst/>
              <a:gdLst>
                <a:gd name="T0" fmla="*/ 0 w 344"/>
                <a:gd name="T1" fmla="*/ 0 h 385"/>
                <a:gd name="T2" fmla="*/ 0 w 344"/>
                <a:gd name="T3" fmla="*/ 0 h 385"/>
                <a:gd name="T4" fmla="*/ 0 w 344"/>
                <a:gd name="T5" fmla="*/ 0 h 385"/>
                <a:gd name="T6" fmla="*/ 0 w 344"/>
                <a:gd name="T7" fmla="*/ 0 h 385"/>
                <a:gd name="T8" fmla="*/ 0 w 344"/>
                <a:gd name="T9" fmla="*/ 0 h 385"/>
                <a:gd name="T10" fmla="*/ 0 w 344"/>
                <a:gd name="T11" fmla="*/ 0 h 385"/>
                <a:gd name="T12" fmla="*/ 0 w 344"/>
                <a:gd name="T13" fmla="*/ 0 h 385"/>
                <a:gd name="T14" fmla="*/ 0 w 344"/>
                <a:gd name="T15" fmla="*/ 0 h 385"/>
                <a:gd name="T16" fmla="*/ 0 w 344"/>
                <a:gd name="T17" fmla="*/ 0 h 385"/>
                <a:gd name="T18" fmla="*/ 0 w 344"/>
                <a:gd name="T19" fmla="*/ 0 h 385"/>
                <a:gd name="T20" fmla="*/ 0 w 344"/>
                <a:gd name="T21" fmla="*/ 0 h 385"/>
                <a:gd name="T22" fmla="*/ 0 w 344"/>
                <a:gd name="T23" fmla="*/ 0 h 385"/>
                <a:gd name="T24" fmla="*/ 0 w 344"/>
                <a:gd name="T25" fmla="*/ 0 h 385"/>
                <a:gd name="T26" fmla="*/ 0 w 344"/>
                <a:gd name="T27" fmla="*/ 0 h 385"/>
                <a:gd name="T28" fmla="*/ 0 w 344"/>
                <a:gd name="T29" fmla="*/ 0 h 385"/>
                <a:gd name="T30" fmla="*/ 0 w 344"/>
                <a:gd name="T31" fmla="*/ 0 h 385"/>
                <a:gd name="T32" fmla="*/ 0 w 344"/>
                <a:gd name="T33" fmla="*/ 0 h 385"/>
                <a:gd name="T34" fmla="*/ 0 w 344"/>
                <a:gd name="T35" fmla="*/ 0 h 385"/>
                <a:gd name="T36" fmla="*/ 0 w 344"/>
                <a:gd name="T37" fmla="*/ 0 h 385"/>
                <a:gd name="T38" fmla="*/ 0 w 344"/>
                <a:gd name="T39" fmla="*/ 0 h 385"/>
                <a:gd name="T40" fmla="*/ 0 w 344"/>
                <a:gd name="T41" fmla="*/ 0 h 385"/>
                <a:gd name="T42" fmla="*/ 0 w 344"/>
                <a:gd name="T43" fmla="*/ 0 h 385"/>
                <a:gd name="T44" fmla="*/ 0 w 344"/>
                <a:gd name="T45" fmla="*/ 0 h 385"/>
                <a:gd name="T46" fmla="*/ 0 w 344"/>
                <a:gd name="T47" fmla="*/ 0 h 385"/>
                <a:gd name="T48" fmla="*/ 0 w 344"/>
                <a:gd name="T49" fmla="*/ 0 h 385"/>
                <a:gd name="T50" fmla="*/ 0 w 344"/>
                <a:gd name="T51" fmla="*/ 0 h 385"/>
                <a:gd name="T52" fmla="*/ 0 w 344"/>
                <a:gd name="T53" fmla="*/ 0 h 385"/>
                <a:gd name="T54" fmla="*/ 0 w 344"/>
                <a:gd name="T55" fmla="*/ 0 h 385"/>
                <a:gd name="T56" fmla="*/ 0 w 344"/>
                <a:gd name="T57" fmla="*/ 0 h 385"/>
                <a:gd name="T58" fmla="*/ 0 w 344"/>
                <a:gd name="T59" fmla="*/ 0 h 385"/>
                <a:gd name="T60" fmla="*/ 0 w 344"/>
                <a:gd name="T61" fmla="*/ 0 h 3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4"/>
                <a:gd name="T94" fmla="*/ 0 h 385"/>
                <a:gd name="T95" fmla="*/ 344 w 344"/>
                <a:gd name="T96" fmla="*/ 385 h 3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4" h="385">
                  <a:moveTo>
                    <a:pt x="104" y="353"/>
                  </a:moveTo>
                  <a:lnTo>
                    <a:pt x="89" y="353"/>
                  </a:lnTo>
                  <a:lnTo>
                    <a:pt x="60" y="384"/>
                  </a:lnTo>
                  <a:lnTo>
                    <a:pt x="45" y="384"/>
                  </a:lnTo>
                  <a:lnTo>
                    <a:pt x="15" y="369"/>
                  </a:lnTo>
                  <a:lnTo>
                    <a:pt x="0" y="276"/>
                  </a:lnTo>
                  <a:lnTo>
                    <a:pt x="30" y="261"/>
                  </a:lnTo>
                  <a:lnTo>
                    <a:pt x="45" y="230"/>
                  </a:lnTo>
                  <a:lnTo>
                    <a:pt x="75" y="215"/>
                  </a:lnTo>
                  <a:lnTo>
                    <a:pt x="164" y="77"/>
                  </a:lnTo>
                  <a:lnTo>
                    <a:pt x="164" y="61"/>
                  </a:lnTo>
                  <a:lnTo>
                    <a:pt x="179" y="46"/>
                  </a:lnTo>
                  <a:lnTo>
                    <a:pt x="239" y="31"/>
                  </a:lnTo>
                  <a:lnTo>
                    <a:pt x="254" y="15"/>
                  </a:lnTo>
                  <a:lnTo>
                    <a:pt x="298" y="15"/>
                  </a:lnTo>
                  <a:lnTo>
                    <a:pt x="328" y="0"/>
                  </a:lnTo>
                  <a:lnTo>
                    <a:pt x="343" y="31"/>
                  </a:lnTo>
                  <a:lnTo>
                    <a:pt x="343" y="46"/>
                  </a:lnTo>
                  <a:lnTo>
                    <a:pt x="343" y="61"/>
                  </a:lnTo>
                  <a:lnTo>
                    <a:pt x="313" y="31"/>
                  </a:lnTo>
                  <a:lnTo>
                    <a:pt x="298" y="46"/>
                  </a:lnTo>
                  <a:lnTo>
                    <a:pt x="283" y="77"/>
                  </a:lnTo>
                  <a:lnTo>
                    <a:pt x="268" y="77"/>
                  </a:lnTo>
                  <a:lnTo>
                    <a:pt x="224" y="61"/>
                  </a:lnTo>
                  <a:lnTo>
                    <a:pt x="224" y="77"/>
                  </a:lnTo>
                  <a:lnTo>
                    <a:pt x="209" y="92"/>
                  </a:lnTo>
                  <a:lnTo>
                    <a:pt x="194" y="92"/>
                  </a:lnTo>
                  <a:lnTo>
                    <a:pt x="149" y="169"/>
                  </a:lnTo>
                  <a:lnTo>
                    <a:pt x="104" y="246"/>
                  </a:lnTo>
                  <a:lnTo>
                    <a:pt x="119" y="307"/>
                  </a:lnTo>
                  <a:lnTo>
                    <a:pt x="104" y="353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14"/>
            <p:cNvSpPr>
              <a:spLocks/>
            </p:cNvSpPr>
            <p:nvPr/>
          </p:nvSpPr>
          <p:spPr bwMode="auto">
            <a:xfrm>
              <a:off x="1153" y="1158"/>
              <a:ext cx="51" cy="53"/>
            </a:xfrm>
            <a:custGeom>
              <a:avLst/>
              <a:gdLst>
                <a:gd name="T0" fmla="*/ 0 w 120"/>
                <a:gd name="T1" fmla="*/ 0 h 140"/>
                <a:gd name="T2" fmla="*/ 0 w 120"/>
                <a:gd name="T3" fmla="*/ 0 h 140"/>
                <a:gd name="T4" fmla="*/ 0 w 120"/>
                <a:gd name="T5" fmla="*/ 0 h 140"/>
                <a:gd name="T6" fmla="*/ 0 w 120"/>
                <a:gd name="T7" fmla="*/ 0 h 140"/>
                <a:gd name="T8" fmla="*/ 0 w 120"/>
                <a:gd name="T9" fmla="*/ 0 h 140"/>
                <a:gd name="T10" fmla="*/ 0 w 120"/>
                <a:gd name="T11" fmla="*/ 0 h 140"/>
                <a:gd name="T12" fmla="*/ 0 w 120"/>
                <a:gd name="T13" fmla="*/ 0 h 140"/>
                <a:gd name="T14" fmla="*/ 0 w 120"/>
                <a:gd name="T15" fmla="*/ 0 h 140"/>
                <a:gd name="T16" fmla="*/ 0 w 120"/>
                <a:gd name="T17" fmla="*/ 0 h 140"/>
                <a:gd name="T18" fmla="*/ 0 w 120"/>
                <a:gd name="T19" fmla="*/ 0 h 140"/>
                <a:gd name="T20" fmla="*/ 0 w 120"/>
                <a:gd name="T21" fmla="*/ 0 h 140"/>
                <a:gd name="T22" fmla="*/ 0 w 120"/>
                <a:gd name="T23" fmla="*/ 0 h 140"/>
                <a:gd name="T24" fmla="*/ 0 w 12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140"/>
                <a:gd name="T41" fmla="*/ 120 w 120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140">
                  <a:moveTo>
                    <a:pt x="74" y="0"/>
                  </a:moveTo>
                  <a:lnTo>
                    <a:pt x="119" y="46"/>
                  </a:lnTo>
                  <a:lnTo>
                    <a:pt x="89" y="77"/>
                  </a:lnTo>
                  <a:lnTo>
                    <a:pt x="74" y="139"/>
                  </a:lnTo>
                  <a:lnTo>
                    <a:pt x="45" y="124"/>
                  </a:lnTo>
                  <a:lnTo>
                    <a:pt x="60" y="77"/>
                  </a:lnTo>
                  <a:lnTo>
                    <a:pt x="60" y="62"/>
                  </a:lnTo>
                  <a:lnTo>
                    <a:pt x="45" y="77"/>
                  </a:lnTo>
                  <a:lnTo>
                    <a:pt x="15" y="77"/>
                  </a:lnTo>
                  <a:lnTo>
                    <a:pt x="0" y="62"/>
                  </a:lnTo>
                  <a:lnTo>
                    <a:pt x="15" y="46"/>
                  </a:lnTo>
                  <a:lnTo>
                    <a:pt x="60" y="31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>
              <a:off x="1192" y="1146"/>
              <a:ext cx="45" cy="24"/>
            </a:xfrm>
            <a:custGeom>
              <a:avLst/>
              <a:gdLst>
                <a:gd name="T0" fmla="*/ 0 w 104"/>
                <a:gd name="T1" fmla="*/ 0 h 62"/>
                <a:gd name="T2" fmla="*/ 0 w 104"/>
                <a:gd name="T3" fmla="*/ 0 h 62"/>
                <a:gd name="T4" fmla="*/ 0 w 104"/>
                <a:gd name="T5" fmla="*/ 0 h 62"/>
                <a:gd name="T6" fmla="*/ 0 w 104"/>
                <a:gd name="T7" fmla="*/ 0 h 62"/>
                <a:gd name="T8" fmla="*/ 0 w 104"/>
                <a:gd name="T9" fmla="*/ 0 h 62"/>
                <a:gd name="T10" fmla="*/ 0 w 104"/>
                <a:gd name="T11" fmla="*/ 0 h 62"/>
                <a:gd name="T12" fmla="*/ 0 w 104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62"/>
                <a:gd name="T23" fmla="*/ 104 w 104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62">
                  <a:moveTo>
                    <a:pt x="15" y="15"/>
                  </a:moveTo>
                  <a:lnTo>
                    <a:pt x="0" y="31"/>
                  </a:lnTo>
                  <a:lnTo>
                    <a:pt x="29" y="61"/>
                  </a:lnTo>
                  <a:lnTo>
                    <a:pt x="88" y="61"/>
                  </a:lnTo>
                  <a:lnTo>
                    <a:pt x="103" y="15"/>
                  </a:lnTo>
                  <a:lnTo>
                    <a:pt x="7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6"/>
            <p:cNvSpPr>
              <a:spLocks/>
            </p:cNvSpPr>
            <p:nvPr/>
          </p:nvSpPr>
          <p:spPr bwMode="auto">
            <a:xfrm>
              <a:off x="1217" y="1174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7"/>
            <p:cNvSpPr>
              <a:spLocks/>
            </p:cNvSpPr>
            <p:nvPr/>
          </p:nvSpPr>
          <p:spPr bwMode="auto">
            <a:xfrm>
              <a:off x="1045" y="1600"/>
              <a:ext cx="159" cy="133"/>
            </a:xfrm>
            <a:custGeom>
              <a:avLst/>
              <a:gdLst>
                <a:gd name="T0" fmla="*/ 0 w 374"/>
                <a:gd name="T1" fmla="*/ 0 h 355"/>
                <a:gd name="T2" fmla="*/ 0 w 374"/>
                <a:gd name="T3" fmla="*/ 0 h 355"/>
                <a:gd name="T4" fmla="*/ 0 w 374"/>
                <a:gd name="T5" fmla="*/ 0 h 355"/>
                <a:gd name="T6" fmla="*/ 0 w 374"/>
                <a:gd name="T7" fmla="*/ 0 h 355"/>
                <a:gd name="T8" fmla="*/ 0 w 374"/>
                <a:gd name="T9" fmla="*/ 0 h 355"/>
                <a:gd name="T10" fmla="*/ 0 w 374"/>
                <a:gd name="T11" fmla="*/ 0 h 355"/>
                <a:gd name="T12" fmla="*/ 0 w 374"/>
                <a:gd name="T13" fmla="*/ 0 h 355"/>
                <a:gd name="T14" fmla="*/ 0 w 374"/>
                <a:gd name="T15" fmla="*/ 0 h 355"/>
                <a:gd name="T16" fmla="*/ 0 w 374"/>
                <a:gd name="T17" fmla="*/ 0 h 355"/>
                <a:gd name="T18" fmla="*/ 0 w 374"/>
                <a:gd name="T19" fmla="*/ 0 h 355"/>
                <a:gd name="T20" fmla="*/ 0 w 374"/>
                <a:gd name="T21" fmla="*/ 0 h 355"/>
                <a:gd name="T22" fmla="*/ 0 w 374"/>
                <a:gd name="T23" fmla="*/ 0 h 355"/>
                <a:gd name="T24" fmla="*/ 0 w 374"/>
                <a:gd name="T25" fmla="*/ 0 h 355"/>
                <a:gd name="T26" fmla="*/ 0 w 374"/>
                <a:gd name="T27" fmla="*/ 0 h 355"/>
                <a:gd name="T28" fmla="*/ 0 w 374"/>
                <a:gd name="T29" fmla="*/ 0 h 355"/>
                <a:gd name="T30" fmla="*/ 0 w 374"/>
                <a:gd name="T31" fmla="*/ 0 h 355"/>
                <a:gd name="T32" fmla="*/ 0 w 374"/>
                <a:gd name="T33" fmla="*/ 0 h 355"/>
                <a:gd name="T34" fmla="*/ 0 w 374"/>
                <a:gd name="T35" fmla="*/ 0 h 355"/>
                <a:gd name="T36" fmla="*/ 0 w 374"/>
                <a:gd name="T37" fmla="*/ 0 h 355"/>
                <a:gd name="T38" fmla="*/ 0 w 374"/>
                <a:gd name="T39" fmla="*/ 0 h 355"/>
                <a:gd name="T40" fmla="*/ 0 w 374"/>
                <a:gd name="T41" fmla="*/ 0 h 355"/>
                <a:gd name="T42" fmla="*/ 0 w 374"/>
                <a:gd name="T43" fmla="*/ 0 h 355"/>
                <a:gd name="T44" fmla="*/ 0 w 374"/>
                <a:gd name="T45" fmla="*/ 0 h 355"/>
                <a:gd name="T46" fmla="*/ 0 w 374"/>
                <a:gd name="T47" fmla="*/ 0 h 355"/>
                <a:gd name="T48" fmla="*/ 0 w 374"/>
                <a:gd name="T49" fmla="*/ 0 h 355"/>
                <a:gd name="T50" fmla="*/ 0 w 374"/>
                <a:gd name="T51" fmla="*/ 0 h 355"/>
                <a:gd name="T52" fmla="*/ 0 w 374"/>
                <a:gd name="T53" fmla="*/ 0 h 3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4"/>
                <a:gd name="T82" fmla="*/ 0 h 355"/>
                <a:gd name="T83" fmla="*/ 374 w 374"/>
                <a:gd name="T84" fmla="*/ 355 h 3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4" h="355">
                  <a:moveTo>
                    <a:pt x="119" y="31"/>
                  </a:moveTo>
                  <a:lnTo>
                    <a:pt x="119" y="62"/>
                  </a:lnTo>
                  <a:lnTo>
                    <a:pt x="134" y="92"/>
                  </a:lnTo>
                  <a:lnTo>
                    <a:pt x="90" y="92"/>
                  </a:lnTo>
                  <a:lnTo>
                    <a:pt x="90" y="123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60" y="231"/>
                  </a:lnTo>
                  <a:lnTo>
                    <a:pt x="194" y="339"/>
                  </a:lnTo>
                  <a:lnTo>
                    <a:pt x="194" y="354"/>
                  </a:lnTo>
                  <a:lnTo>
                    <a:pt x="224" y="354"/>
                  </a:lnTo>
                  <a:lnTo>
                    <a:pt x="254" y="339"/>
                  </a:lnTo>
                  <a:lnTo>
                    <a:pt x="269" y="323"/>
                  </a:lnTo>
                  <a:lnTo>
                    <a:pt x="373" y="277"/>
                  </a:lnTo>
                  <a:lnTo>
                    <a:pt x="328" y="246"/>
                  </a:lnTo>
                  <a:lnTo>
                    <a:pt x="313" y="215"/>
                  </a:lnTo>
                  <a:lnTo>
                    <a:pt x="313" y="185"/>
                  </a:lnTo>
                  <a:lnTo>
                    <a:pt x="313" y="169"/>
                  </a:lnTo>
                  <a:lnTo>
                    <a:pt x="313" y="123"/>
                  </a:lnTo>
                  <a:lnTo>
                    <a:pt x="313" y="92"/>
                  </a:lnTo>
                  <a:lnTo>
                    <a:pt x="283" y="77"/>
                  </a:lnTo>
                  <a:lnTo>
                    <a:pt x="283" y="46"/>
                  </a:lnTo>
                  <a:lnTo>
                    <a:pt x="298" y="31"/>
                  </a:lnTo>
                  <a:lnTo>
                    <a:pt x="298" y="0"/>
                  </a:lnTo>
                  <a:lnTo>
                    <a:pt x="239" y="15"/>
                  </a:lnTo>
                  <a:lnTo>
                    <a:pt x="239" y="0"/>
                  </a:lnTo>
                  <a:lnTo>
                    <a:pt x="119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8"/>
            <p:cNvSpPr>
              <a:spLocks/>
            </p:cNvSpPr>
            <p:nvPr/>
          </p:nvSpPr>
          <p:spPr bwMode="auto">
            <a:xfrm>
              <a:off x="980" y="1668"/>
              <a:ext cx="65" cy="47"/>
            </a:xfrm>
            <a:custGeom>
              <a:avLst/>
              <a:gdLst>
                <a:gd name="T0" fmla="*/ 0 w 150"/>
                <a:gd name="T1" fmla="*/ 0 h 124"/>
                <a:gd name="T2" fmla="*/ 0 w 150"/>
                <a:gd name="T3" fmla="*/ 0 h 124"/>
                <a:gd name="T4" fmla="*/ 0 w 150"/>
                <a:gd name="T5" fmla="*/ 0 h 124"/>
                <a:gd name="T6" fmla="*/ 0 w 150"/>
                <a:gd name="T7" fmla="*/ 0 h 124"/>
                <a:gd name="T8" fmla="*/ 0 w 150"/>
                <a:gd name="T9" fmla="*/ 0 h 124"/>
                <a:gd name="T10" fmla="*/ 0 w 150"/>
                <a:gd name="T11" fmla="*/ 0 h 124"/>
                <a:gd name="T12" fmla="*/ 0 w 150"/>
                <a:gd name="T13" fmla="*/ 0 h 124"/>
                <a:gd name="T14" fmla="*/ 0 w 150"/>
                <a:gd name="T15" fmla="*/ 0 h 124"/>
                <a:gd name="T16" fmla="*/ 0 w 150"/>
                <a:gd name="T17" fmla="*/ 0 h 124"/>
                <a:gd name="T18" fmla="*/ 0 w 150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124"/>
                <a:gd name="T32" fmla="*/ 150 w 15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124">
                  <a:moveTo>
                    <a:pt x="0" y="123"/>
                  </a:moveTo>
                  <a:lnTo>
                    <a:pt x="60" y="123"/>
                  </a:lnTo>
                  <a:lnTo>
                    <a:pt x="60" y="92"/>
                  </a:lnTo>
                  <a:lnTo>
                    <a:pt x="75" y="92"/>
                  </a:lnTo>
                  <a:lnTo>
                    <a:pt x="75" y="46"/>
                  </a:lnTo>
                  <a:lnTo>
                    <a:pt x="149" y="46"/>
                  </a:lnTo>
                  <a:lnTo>
                    <a:pt x="149" y="0"/>
                  </a:lnTo>
                  <a:lnTo>
                    <a:pt x="75" y="0"/>
                  </a:lnTo>
                  <a:lnTo>
                    <a:pt x="45" y="31"/>
                  </a:lnTo>
                  <a:lnTo>
                    <a:pt x="0" y="123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19"/>
            <p:cNvSpPr>
              <a:spLocks/>
            </p:cNvSpPr>
            <p:nvPr/>
          </p:nvSpPr>
          <p:spPr bwMode="auto">
            <a:xfrm>
              <a:off x="1012" y="1605"/>
              <a:ext cx="90" cy="65"/>
            </a:xfrm>
            <a:custGeom>
              <a:avLst/>
              <a:gdLst>
                <a:gd name="T0" fmla="*/ 0 w 211"/>
                <a:gd name="T1" fmla="*/ 0 h 170"/>
                <a:gd name="T2" fmla="*/ 0 w 211"/>
                <a:gd name="T3" fmla="*/ 0 h 170"/>
                <a:gd name="T4" fmla="*/ 0 w 211"/>
                <a:gd name="T5" fmla="*/ 0 h 170"/>
                <a:gd name="T6" fmla="*/ 0 w 211"/>
                <a:gd name="T7" fmla="*/ 0 h 170"/>
                <a:gd name="T8" fmla="*/ 0 w 211"/>
                <a:gd name="T9" fmla="*/ 0 h 170"/>
                <a:gd name="T10" fmla="*/ 0 w 211"/>
                <a:gd name="T11" fmla="*/ 0 h 170"/>
                <a:gd name="T12" fmla="*/ 0 w 211"/>
                <a:gd name="T13" fmla="*/ 0 h 170"/>
                <a:gd name="T14" fmla="*/ 0 w 211"/>
                <a:gd name="T15" fmla="*/ 0 h 170"/>
                <a:gd name="T16" fmla="*/ 0 w 211"/>
                <a:gd name="T17" fmla="*/ 0 h 170"/>
                <a:gd name="T18" fmla="*/ 0 w 211"/>
                <a:gd name="T19" fmla="*/ 0 h 170"/>
                <a:gd name="T20" fmla="*/ 0 w 211"/>
                <a:gd name="T21" fmla="*/ 0 h 170"/>
                <a:gd name="T22" fmla="*/ 0 w 211"/>
                <a:gd name="T23" fmla="*/ 0 h 170"/>
                <a:gd name="T24" fmla="*/ 0 w 211"/>
                <a:gd name="T25" fmla="*/ 0 h 170"/>
                <a:gd name="T26" fmla="*/ 0 w 211"/>
                <a:gd name="T27" fmla="*/ 0 h 170"/>
                <a:gd name="T28" fmla="*/ 0 w 211"/>
                <a:gd name="T29" fmla="*/ 0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1"/>
                <a:gd name="T46" fmla="*/ 0 h 170"/>
                <a:gd name="T47" fmla="*/ 211 w 211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1" h="170">
                  <a:moveTo>
                    <a:pt x="0" y="169"/>
                  </a:moveTo>
                  <a:lnTo>
                    <a:pt x="75" y="169"/>
                  </a:lnTo>
                  <a:lnTo>
                    <a:pt x="75" y="154"/>
                  </a:lnTo>
                  <a:lnTo>
                    <a:pt x="165" y="108"/>
                  </a:lnTo>
                  <a:lnTo>
                    <a:pt x="165" y="77"/>
                  </a:lnTo>
                  <a:lnTo>
                    <a:pt x="210" y="77"/>
                  </a:lnTo>
                  <a:lnTo>
                    <a:pt x="195" y="46"/>
                  </a:lnTo>
                  <a:lnTo>
                    <a:pt x="195" y="15"/>
                  </a:lnTo>
                  <a:lnTo>
                    <a:pt x="165" y="0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05" y="31"/>
                  </a:lnTo>
                  <a:lnTo>
                    <a:pt x="90" y="46"/>
                  </a:lnTo>
                  <a:lnTo>
                    <a:pt x="45" y="123"/>
                  </a:lnTo>
                  <a:lnTo>
                    <a:pt x="0" y="169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20"/>
            <p:cNvSpPr>
              <a:spLocks/>
            </p:cNvSpPr>
            <p:nvPr/>
          </p:nvSpPr>
          <p:spPr bwMode="auto">
            <a:xfrm>
              <a:off x="1077" y="1478"/>
              <a:ext cx="90" cy="69"/>
            </a:xfrm>
            <a:custGeom>
              <a:avLst/>
              <a:gdLst>
                <a:gd name="T0" fmla="*/ 0 w 210"/>
                <a:gd name="T1" fmla="*/ 0 h 185"/>
                <a:gd name="T2" fmla="*/ 0 w 210"/>
                <a:gd name="T3" fmla="*/ 0 h 185"/>
                <a:gd name="T4" fmla="*/ 0 w 210"/>
                <a:gd name="T5" fmla="*/ 0 h 185"/>
                <a:gd name="T6" fmla="*/ 0 w 210"/>
                <a:gd name="T7" fmla="*/ 0 h 185"/>
                <a:gd name="T8" fmla="*/ 0 w 210"/>
                <a:gd name="T9" fmla="*/ 0 h 185"/>
                <a:gd name="T10" fmla="*/ 0 w 210"/>
                <a:gd name="T11" fmla="*/ 0 h 185"/>
                <a:gd name="T12" fmla="*/ 0 w 210"/>
                <a:gd name="T13" fmla="*/ 0 h 185"/>
                <a:gd name="T14" fmla="*/ 0 w 210"/>
                <a:gd name="T15" fmla="*/ 0 h 185"/>
                <a:gd name="T16" fmla="*/ 0 w 210"/>
                <a:gd name="T17" fmla="*/ 0 h 185"/>
                <a:gd name="T18" fmla="*/ 0 w 210"/>
                <a:gd name="T19" fmla="*/ 0 h 185"/>
                <a:gd name="T20" fmla="*/ 0 w 210"/>
                <a:gd name="T21" fmla="*/ 0 h 185"/>
                <a:gd name="T22" fmla="*/ 0 w 210"/>
                <a:gd name="T23" fmla="*/ 0 h 185"/>
                <a:gd name="T24" fmla="*/ 0 w 210"/>
                <a:gd name="T25" fmla="*/ 0 h 185"/>
                <a:gd name="T26" fmla="*/ 0 w 210"/>
                <a:gd name="T27" fmla="*/ 0 h 185"/>
                <a:gd name="T28" fmla="*/ 0 w 210"/>
                <a:gd name="T29" fmla="*/ 0 h 185"/>
                <a:gd name="T30" fmla="*/ 0 w 210"/>
                <a:gd name="T31" fmla="*/ 0 h 185"/>
                <a:gd name="T32" fmla="*/ 0 w 210"/>
                <a:gd name="T33" fmla="*/ 0 h 185"/>
                <a:gd name="T34" fmla="*/ 0 w 210"/>
                <a:gd name="T35" fmla="*/ 0 h 185"/>
                <a:gd name="T36" fmla="*/ 0 w 210"/>
                <a:gd name="T37" fmla="*/ 0 h 185"/>
                <a:gd name="T38" fmla="*/ 0 w 210"/>
                <a:gd name="T39" fmla="*/ 0 h 185"/>
                <a:gd name="T40" fmla="*/ 0 w 210"/>
                <a:gd name="T41" fmla="*/ 0 h 185"/>
                <a:gd name="T42" fmla="*/ 0 w 210"/>
                <a:gd name="T43" fmla="*/ 0 h 185"/>
                <a:gd name="T44" fmla="*/ 0 w 210"/>
                <a:gd name="T45" fmla="*/ 0 h 185"/>
                <a:gd name="T46" fmla="*/ 0 w 210"/>
                <a:gd name="T47" fmla="*/ 0 h 185"/>
                <a:gd name="T48" fmla="*/ 0 w 210"/>
                <a:gd name="T49" fmla="*/ 0 h 185"/>
                <a:gd name="T50" fmla="*/ 0 w 210"/>
                <a:gd name="T51" fmla="*/ 0 h 185"/>
                <a:gd name="T52" fmla="*/ 0 w 210"/>
                <a:gd name="T53" fmla="*/ 0 h 185"/>
                <a:gd name="T54" fmla="*/ 0 w 210"/>
                <a:gd name="T55" fmla="*/ 0 h 1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0"/>
                <a:gd name="T85" fmla="*/ 0 h 185"/>
                <a:gd name="T86" fmla="*/ 210 w 210"/>
                <a:gd name="T87" fmla="*/ 185 h 1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0" h="185">
                  <a:moveTo>
                    <a:pt x="60" y="169"/>
                  </a:moveTo>
                  <a:lnTo>
                    <a:pt x="90" y="184"/>
                  </a:lnTo>
                  <a:lnTo>
                    <a:pt x="90" y="169"/>
                  </a:lnTo>
                  <a:lnTo>
                    <a:pt x="134" y="184"/>
                  </a:lnTo>
                  <a:lnTo>
                    <a:pt x="134" y="169"/>
                  </a:lnTo>
                  <a:lnTo>
                    <a:pt x="149" y="169"/>
                  </a:lnTo>
                  <a:lnTo>
                    <a:pt x="194" y="169"/>
                  </a:lnTo>
                  <a:lnTo>
                    <a:pt x="209" y="153"/>
                  </a:lnTo>
                  <a:lnTo>
                    <a:pt x="194" y="123"/>
                  </a:lnTo>
                  <a:lnTo>
                    <a:pt x="194" y="107"/>
                  </a:lnTo>
                  <a:lnTo>
                    <a:pt x="179" y="107"/>
                  </a:lnTo>
                  <a:lnTo>
                    <a:pt x="179" y="92"/>
                  </a:lnTo>
                  <a:lnTo>
                    <a:pt x="209" y="61"/>
                  </a:lnTo>
                  <a:lnTo>
                    <a:pt x="209" y="46"/>
                  </a:lnTo>
                  <a:lnTo>
                    <a:pt x="179" y="15"/>
                  </a:lnTo>
                  <a:lnTo>
                    <a:pt x="149" y="15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105" y="15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45" y="46"/>
                  </a:lnTo>
                  <a:lnTo>
                    <a:pt x="30" y="46"/>
                  </a:lnTo>
                  <a:lnTo>
                    <a:pt x="15" y="46"/>
                  </a:lnTo>
                  <a:lnTo>
                    <a:pt x="0" y="61"/>
                  </a:lnTo>
                  <a:lnTo>
                    <a:pt x="45" y="77"/>
                  </a:lnTo>
                  <a:lnTo>
                    <a:pt x="60" y="123"/>
                  </a:lnTo>
                  <a:lnTo>
                    <a:pt x="60" y="169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21"/>
            <p:cNvSpPr>
              <a:spLocks/>
            </p:cNvSpPr>
            <p:nvPr/>
          </p:nvSpPr>
          <p:spPr bwMode="auto">
            <a:xfrm>
              <a:off x="1173" y="1547"/>
              <a:ext cx="7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22"/>
            <p:cNvSpPr>
              <a:spLocks/>
            </p:cNvSpPr>
            <p:nvPr/>
          </p:nvSpPr>
          <p:spPr bwMode="auto">
            <a:xfrm>
              <a:off x="1045" y="1535"/>
              <a:ext cx="90" cy="65"/>
            </a:xfrm>
            <a:custGeom>
              <a:avLst/>
              <a:gdLst>
                <a:gd name="T0" fmla="*/ 0 w 210"/>
                <a:gd name="T1" fmla="*/ 0 h 170"/>
                <a:gd name="T2" fmla="*/ 0 w 210"/>
                <a:gd name="T3" fmla="*/ 0 h 170"/>
                <a:gd name="T4" fmla="*/ 0 w 210"/>
                <a:gd name="T5" fmla="*/ 0 h 170"/>
                <a:gd name="T6" fmla="*/ 0 w 210"/>
                <a:gd name="T7" fmla="*/ 0 h 170"/>
                <a:gd name="T8" fmla="*/ 0 w 210"/>
                <a:gd name="T9" fmla="*/ 0 h 170"/>
                <a:gd name="T10" fmla="*/ 0 w 210"/>
                <a:gd name="T11" fmla="*/ 0 h 170"/>
                <a:gd name="T12" fmla="*/ 0 w 210"/>
                <a:gd name="T13" fmla="*/ 0 h 170"/>
                <a:gd name="T14" fmla="*/ 0 w 210"/>
                <a:gd name="T15" fmla="*/ 0 h 170"/>
                <a:gd name="T16" fmla="*/ 0 w 210"/>
                <a:gd name="T17" fmla="*/ 0 h 170"/>
                <a:gd name="T18" fmla="*/ 0 w 210"/>
                <a:gd name="T19" fmla="*/ 0 h 170"/>
                <a:gd name="T20" fmla="*/ 0 w 210"/>
                <a:gd name="T21" fmla="*/ 0 h 170"/>
                <a:gd name="T22" fmla="*/ 0 w 210"/>
                <a:gd name="T23" fmla="*/ 0 h 170"/>
                <a:gd name="T24" fmla="*/ 0 w 210"/>
                <a:gd name="T25" fmla="*/ 0 h 170"/>
                <a:gd name="T26" fmla="*/ 0 w 210"/>
                <a:gd name="T27" fmla="*/ 0 h 170"/>
                <a:gd name="T28" fmla="*/ 0 w 210"/>
                <a:gd name="T29" fmla="*/ 0 h 170"/>
                <a:gd name="T30" fmla="*/ 0 w 210"/>
                <a:gd name="T31" fmla="*/ 0 h 170"/>
                <a:gd name="T32" fmla="*/ 0 w 210"/>
                <a:gd name="T33" fmla="*/ 0 h 170"/>
                <a:gd name="T34" fmla="*/ 0 w 210"/>
                <a:gd name="T35" fmla="*/ 0 h 170"/>
                <a:gd name="T36" fmla="*/ 0 w 210"/>
                <a:gd name="T37" fmla="*/ 0 h 170"/>
                <a:gd name="T38" fmla="*/ 0 w 210"/>
                <a:gd name="T39" fmla="*/ 0 h 170"/>
                <a:gd name="T40" fmla="*/ 0 w 210"/>
                <a:gd name="T41" fmla="*/ 0 h 170"/>
                <a:gd name="T42" fmla="*/ 0 w 210"/>
                <a:gd name="T43" fmla="*/ 0 h 170"/>
                <a:gd name="T44" fmla="*/ 0 w 210"/>
                <a:gd name="T45" fmla="*/ 0 h 170"/>
                <a:gd name="T46" fmla="*/ 0 w 210"/>
                <a:gd name="T47" fmla="*/ 0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"/>
                <a:gd name="T73" fmla="*/ 0 h 170"/>
                <a:gd name="T74" fmla="*/ 210 w 210"/>
                <a:gd name="T75" fmla="*/ 170 h 1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" h="170">
                  <a:moveTo>
                    <a:pt x="60" y="169"/>
                  </a:moveTo>
                  <a:lnTo>
                    <a:pt x="90" y="154"/>
                  </a:lnTo>
                  <a:lnTo>
                    <a:pt x="105" y="154"/>
                  </a:lnTo>
                  <a:lnTo>
                    <a:pt x="119" y="154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64" y="108"/>
                  </a:lnTo>
                  <a:lnTo>
                    <a:pt x="149" y="92"/>
                  </a:lnTo>
                  <a:lnTo>
                    <a:pt x="179" y="61"/>
                  </a:lnTo>
                  <a:lnTo>
                    <a:pt x="209" y="46"/>
                  </a:lnTo>
                  <a:lnTo>
                    <a:pt x="209" y="31"/>
                  </a:lnTo>
                  <a:lnTo>
                    <a:pt x="164" y="15"/>
                  </a:lnTo>
                  <a:lnTo>
                    <a:pt x="164" y="31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45" y="46"/>
                  </a:lnTo>
                  <a:lnTo>
                    <a:pt x="30" y="108"/>
                  </a:lnTo>
                  <a:lnTo>
                    <a:pt x="30" y="123"/>
                  </a:lnTo>
                  <a:lnTo>
                    <a:pt x="30" y="154"/>
                  </a:lnTo>
                  <a:lnTo>
                    <a:pt x="45" y="154"/>
                  </a:lnTo>
                  <a:lnTo>
                    <a:pt x="60" y="169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23"/>
            <p:cNvSpPr>
              <a:spLocks/>
            </p:cNvSpPr>
            <p:nvPr/>
          </p:nvSpPr>
          <p:spPr bwMode="auto">
            <a:xfrm>
              <a:off x="1121" y="1570"/>
              <a:ext cx="14" cy="7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0"/>
                  </a:moveTo>
                  <a:lnTo>
                    <a:pt x="15" y="16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24"/>
            <p:cNvSpPr>
              <a:spLocks/>
            </p:cNvSpPr>
            <p:nvPr/>
          </p:nvSpPr>
          <p:spPr bwMode="auto">
            <a:xfrm>
              <a:off x="1045" y="1552"/>
              <a:ext cx="19" cy="42"/>
            </a:xfrm>
            <a:custGeom>
              <a:avLst/>
              <a:gdLst>
                <a:gd name="T0" fmla="*/ 0 w 46"/>
                <a:gd name="T1" fmla="*/ 0 h 108"/>
                <a:gd name="T2" fmla="*/ 0 w 46"/>
                <a:gd name="T3" fmla="*/ 0 h 108"/>
                <a:gd name="T4" fmla="*/ 0 w 46"/>
                <a:gd name="T5" fmla="*/ 0 h 108"/>
                <a:gd name="T6" fmla="*/ 0 w 46"/>
                <a:gd name="T7" fmla="*/ 0 h 108"/>
                <a:gd name="T8" fmla="*/ 0 w 46"/>
                <a:gd name="T9" fmla="*/ 0 h 108"/>
                <a:gd name="T10" fmla="*/ 0 w 46"/>
                <a:gd name="T11" fmla="*/ 0 h 108"/>
                <a:gd name="T12" fmla="*/ 0 w 46"/>
                <a:gd name="T13" fmla="*/ 0 h 108"/>
                <a:gd name="T14" fmla="*/ 0 w 46"/>
                <a:gd name="T15" fmla="*/ 0 h 108"/>
                <a:gd name="T16" fmla="*/ 0 w 46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08"/>
                <a:gd name="T29" fmla="*/ 46 w 46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08">
                  <a:moveTo>
                    <a:pt x="0" y="0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0" y="107"/>
                  </a:lnTo>
                  <a:lnTo>
                    <a:pt x="30" y="107"/>
                  </a:lnTo>
                  <a:lnTo>
                    <a:pt x="30" y="76"/>
                  </a:lnTo>
                  <a:lnTo>
                    <a:pt x="30" y="61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25"/>
            <p:cNvSpPr>
              <a:spLocks/>
            </p:cNvSpPr>
            <p:nvPr/>
          </p:nvSpPr>
          <p:spPr bwMode="auto">
            <a:xfrm>
              <a:off x="1128" y="1466"/>
              <a:ext cx="26" cy="18"/>
            </a:xfrm>
            <a:custGeom>
              <a:avLst/>
              <a:gdLst>
                <a:gd name="T0" fmla="*/ 0 w 61"/>
                <a:gd name="T1" fmla="*/ 0 h 47"/>
                <a:gd name="T2" fmla="*/ 0 w 61"/>
                <a:gd name="T3" fmla="*/ 0 h 47"/>
                <a:gd name="T4" fmla="*/ 0 w 61"/>
                <a:gd name="T5" fmla="*/ 0 h 47"/>
                <a:gd name="T6" fmla="*/ 0 w 61"/>
                <a:gd name="T7" fmla="*/ 0 h 47"/>
                <a:gd name="T8" fmla="*/ 0 w 61"/>
                <a:gd name="T9" fmla="*/ 0 h 47"/>
                <a:gd name="T10" fmla="*/ 0 w 61"/>
                <a:gd name="T11" fmla="*/ 0 h 47"/>
                <a:gd name="T12" fmla="*/ 0 w 61"/>
                <a:gd name="T13" fmla="*/ 0 h 47"/>
                <a:gd name="T14" fmla="*/ 0 w 61"/>
                <a:gd name="T15" fmla="*/ 0 h 47"/>
                <a:gd name="T16" fmla="*/ 0 w 61"/>
                <a:gd name="T17" fmla="*/ 0 h 47"/>
                <a:gd name="T18" fmla="*/ 0 w 61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47"/>
                <a:gd name="T32" fmla="*/ 61 w 61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47">
                  <a:moveTo>
                    <a:pt x="45" y="46"/>
                  </a:moveTo>
                  <a:lnTo>
                    <a:pt x="60" y="46"/>
                  </a:lnTo>
                  <a:lnTo>
                    <a:pt x="30" y="46"/>
                  </a:lnTo>
                  <a:lnTo>
                    <a:pt x="0" y="31"/>
                  </a:lnTo>
                  <a:lnTo>
                    <a:pt x="15" y="15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0" y="31"/>
                  </a:lnTo>
                  <a:lnTo>
                    <a:pt x="45" y="4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26"/>
            <p:cNvSpPr>
              <a:spLocks/>
            </p:cNvSpPr>
            <p:nvPr/>
          </p:nvSpPr>
          <p:spPr bwMode="auto">
            <a:xfrm>
              <a:off x="1134" y="1453"/>
              <a:ext cx="26" cy="19"/>
            </a:xfrm>
            <a:custGeom>
              <a:avLst/>
              <a:gdLst>
                <a:gd name="T0" fmla="*/ 0 w 60"/>
                <a:gd name="T1" fmla="*/ 0 h 48"/>
                <a:gd name="T2" fmla="*/ 0 w 60"/>
                <a:gd name="T3" fmla="*/ 0 h 48"/>
                <a:gd name="T4" fmla="*/ 0 w 60"/>
                <a:gd name="T5" fmla="*/ 0 h 48"/>
                <a:gd name="T6" fmla="*/ 0 w 60"/>
                <a:gd name="T7" fmla="*/ 0 h 48"/>
                <a:gd name="T8" fmla="*/ 0 w 60"/>
                <a:gd name="T9" fmla="*/ 0 h 48"/>
                <a:gd name="T10" fmla="*/ 0 w 60"/>
                <a:gd name="T11" fmla="*/ 0 h 48"/>
                <a:gd name="T12" fmla="*/ 0 w 60"/>
                <a:gd name="T13" fmla="*/ 0 h 48"/>
                <a:gd name="T14" fmla="*/ 0 w 60"/>
                <a:gd name="T15" fmla="*/ 0 h 48"/>
                <a:gd name="T16" fmla="*/ 0 w 60"/>
                <a:gd name="T17" fmla="*/ 0 h 48"/>
                <a:gd name="T18" fmla="*/ 0 w 60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8"/>
                <a:gd name="T32" fmla="*/ 60 w 6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8">
                  <a:moveTo>
                    <a:pt x="0" y="47"/>
                  </a:moveTo>
                  <a:lnTo>
                    <a:pt x="15" y="47"/>
                  </a:lnTo>
                  <a:lnTo>
                    <a:pt x="30" y="31"/>
                  </a:lnTo>
                  <a:lnTo>
                    <a:pt x="44" y="47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4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7"/>
            <p:cNvSpPr>
              <a:spLocks/>
            </p:cNvSpPr>
            <p:nvPr/>
          </p:nvSpPr>
          <p:spPr bwMode="auto">
            <a:xfrm>
              <a:off x="1071" y="1401"/>
              <a:ext cx="50" cy="83"/>
            </a:xfrm>
            <a:custGeom>
              <a:avLst/>
              <a:gdLst>
                <a:gd name="T0" fmla="*/ 0 w 121"/>
                <a:gd name="T1" fmla="*/ 0 h 217"/>
                <a:gd name="T2" fmla="*/ 0 w 121"/>
                <a:gd name="T3" fmla="*/ 0 h 217"/>
                <a:gd name="T4" fmla="*/ 0 w 121"/>
                <a:gd name="T5" fmla="*/ 0 h 217"/>
                <a:gd name="T6" fmla="*/ 0 w 121"/>
                <a:gd name="T7" fmla="*/ 0 h 217"/>
                <a:gd name="T8" fmla="*/ 0 w 121"/>
                <a:gd name="T9" fmla="*/ 0 h 217"/>
                <a:gd name="T10" fmla="*/ 0 w 121"/>
                <a:gd name="T11" fmla="*/ 0 h 217"/>
                <a:gd name="T12" fmla="*/ 0 w 121"/>
                <a:gd name="T13" fmla="*/ 0 h 217"/>
                <a:gd name="T14" fmla="*/ 0 w 121"/>
                <a:gd name="T15" fmla="*/ 0 h 217"/>
                <a:gd name="T16" fmla="*/ 0 w 121"/>
                <a:gd name="T17" fmla="*/ 0 h 217"/>
                <a:gd name="T18" fmla="*/ 0 w 121"/>
                <a:gd name="T19" fmla="*/ 0 h 217"/>
                <a:gd name="T20" fmla="*/ 0 w 121"/>
                <a:gd name="T21" fmla="*/ 0 h 217"/>
                <a:gd name="T22" fmla="*/ 0 w 121"/>
                <a:gd name="T23" fmla="*/ 0 h 217"/>
                <a:gd name="T24" fmla="*/ 0 w 121"/>
                <a:gd name="T25" fmla="*/ 0 h 217"/>
                <a:gd name="T26" fmla="*/ 0 w 121"/>
                <a:gd name="T27" fmla="*/ 0 h 217"/>
                <a:gd name="T28" fmla="*/ 0 w 121"/>
                <a:gd name="T29" fmla="*/ 0 h 217"/>
                <a:gd name="T30" fmla="*/ 0 w 121"/>
                <a:gd name="T31" fmla="*/ 0 h 217"/>
                <a:gd name="T32" fmla="*/ 0 w 121"/>
                <a:gd name="T33" fmla="*/ 0 h 217"/>
                <a:gd name="T34" fmla="*/ 0 w 121"/>
                <a:gd name="T35" fmla="*/ 0 h 217"/>
                <a:gd name="T36" fmla="*/ 0 w 121"/>
                <a:gd name="T37" fmla="*/ 0 h 217"/>
                <a:gd name="T38" fmla="*/ 0 w 121"/>
                <a:gd name="T39" fmla="*/ 0 h 217"/>
                <a:gd name="T40" fmla="*/ 0 w 121"/>
                <a:gd name="T41" fmla="*/ 0 h 217"/>
                <a:gd name="T42" fmla="*/ 0 w 121"/>
                <a:gd name="T43" fmla="*/ 0 h 217"/>
                <a:gd name="T44" fmla="*/ 0 w 121"/>
                <a:gd name="T45" fmla="*/ 0 h 217"/>
                <a:gd name="T46" fmla="*/ 0 w 121"/>
                <a:gd name="T47" fmla="*/ 0 h 217"/>
                <a:gd name="T48" fmla="*/ 0 w 121"/>
                <a:gd name="T49" fmla="*/ 0 h 217"/>
                <a:gd name="T50" fmla="*/ 0 w 121"/>
                <a:gd name="T51" fmla="*/ 0 h 217"/>
                <a:gd name="T52" fmla="*/ 0 w 121"/>
                <a:gd name="T53" fmla="*/ 0 h 217"/>
                <a:gd name="T54" fmla="*/ 0 w 121"/>
                <a:gd name="T55" fmla="*/ 0 h 217"/>
                <a:gd name="T56" fmla="*/ 0 w 121"/>
                <a:gd name="T57" fmla="*/ 0 h 217"/>
                <a:gd name="T58" fmla="*/ 0 w 121"/>
                <a:gd name="T59" fmla="*/ 0 h 217"/>
                <a:gd name="T60" fmla="*/ 0 w 121"/>
                <a:gd name="T61" fmla="*/ 0 h 217"/>
                <a:gd name="T62" fmla="*/ 0 w 121"/>
                <a:gd name="T63" fmla="*/ 0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"/>
                <a:gd name="T97" fmla="*/ 0 h 217"/>
                <a:gd name="T98" fmla="*/ 121 w 121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" h="217">
                  <a:moveTo>
                    <a:pt x="45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15" y="62"/>
                  </a:lnTo>
                  <a:lnTo>
                    <a:pt x="15" y="77"/>
                  </a:lnTo>
                  <a:lnTo>
                    <a:pt x="15" y="93"/>
                  </a:lnTo>
                  <a:lnTo>
                    <a:pt x="15" y="108"/>
                  </a:lnTo>
                  <a:lnTo>
                    <a:pt x="45" y="93"/>
                  </a:lnTo>
                  <a:lnTo>
                    <a:pt x="45" y="108"/>
                  </a:lnTo>
                  <a:lnTo>
                    <a:pt x="45" y="139"/>
                  </a:lnTo>
                  <a:lnTo>
                    <a:pt x="30" y="139"/>
                  </a:lnTo>
                  <a:lnTo>
                    <a:pt x="30" y="154"/>
                  </a:lnTo>
                  <a:lnTo>
                    <a:pt x="15" y="170"/>
                  </a:lnTo>
                  <a:lnTo>
                    <a:pt x="30" y="170"/>
                  </a:lnTo>
                  <a:lnTo>
                    <a:pt x="45" y="185"/>
                  </a:lnTo>
                  <a:lnTo>
                    <a:pt x="30" y="185"/>
                  </a:lnTo>
                  <a:lnTo>
                    <a:pt x="0" y="216"/>
                  </a:lnTo>
                  <a:lnTo>
                    <a:pt x="15" y="216"/>
                  </a:lnTo>
                  <a:lnTo>
                    <a:pt x="45" y="201"/>
                  </a:lnTo>
                  <a:lnTo>
                    <a:pt x="60" y="201"/>
                  </a:lnTo>
                  <a:lnTo>
                    <a:pt x="105" y="201"/>
                  </a:lnTo>
                  <a:lnTo>
                    <a:pt x="120" y="185"/>
                  </a:lnTo>
                  <a:lnTo>
                    <a:pt x="105" y="185"/>
                  </a:lnTo>
                  <a:lnTo>
                    <a:pt x="120" y="170"/>
                  </a:lnTo>
                  <a:lnTo>
                    <a:pt x="120" y="154"/>
                  </a:lnTo>
                  <a:lnTo>
                    <a:pt x="120" y="139"/>
                  </a:lnTo>
                  <a:lnTo>
                    <a:pt x="105" y="139"/>
                  </a:lnTo>
                  <a:lnTo>
                    <a:pt x="60" y="62"/>
                  </a:lnTo>
                  <a:lnTo>
                    <a:pt x="45" y="62"/>
                  </a:lnTo>
                  <a:lnTo>
                    <a:pt x="60" y="31"/>
                  </a:lnTo>
                  <a:lnTo>
                    <a:pt x="30" y="31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8"/>
            <p:cNvSpPr>
              <a:spLocks/>
            </p:cNvSpPr>
            <p:nvPr/>
          </p:nvSpPr>
          <p:spPr bwMode="auto">
            <a:xfrm>
              <a:off x="1057" y="1437"/>
              <a:ext cx="14" cy="11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0 w 31"/>
                <a:gd name="T7" fmla="*/ 0 h 32"/>
                <a:gd name="T8" fmla="*/ 0 w 31"/>
                <a:gd name="T9" fmla="*/ 0 h 32"/>
                <a:gd name="T10" fmla="*/ 0 w 31"/>
                <a:gd name="T11" fmla="*/ 0 h 32"/>
                <a:gd name="T12" fmla="*/ 0 w 3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2"/>
                <a:gd name="T23" fmla="*/ 31 w 3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2">
                  <a:moveTo>
                    <a:pt x="15" y="0"/>
                  </a:moveTo>
                  <a:lnTo>
                    <a:pt x="0" y="16"/>
                  </a:lnTo>
                  <a:lnTo>
                    <a:pt x="15" y="31"/>
                  </a:lnTo>
                  <a:lnTo>
                    <a:pt x="30" y="31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9"/>
            <p:cNvSpPr>
              <a:spLocks/>
            </p:cNvSpPr>
            <p:nvPr/>
          </p:nvSpPr>
          <p:spPr bwMode="auto">
            <a:xfrm>
              <a:off x="1063" y="1401"/>
              <a:ext cx="9" cy="7"/>
            </a:xfrm>
            <a:custGeom>
              <a:avLst/>
              <a:gdLst>
                <a:gd name="T0" fmla="*/ 0 w 18"/>
                <a:gd name="T1" fmla="*/ 0 h 17"/>
                <a:gd name="T2" fmla="*/ 1 w 18"/>
                <a:gd name="T3" fmla="*/ 0 h 17"/>
                <a:gd name="T4" fmla="*/ 1 w 18"/>
                <a:gd name="T5" fmla="*/ 0 h 17"/>
                <a:gd name="T6" fmla="*/ 0 w 18"/>
                <a:gd name="T7" fmla="*/ 0 h 17"/>
                <a:gd name="T8" fmla="*/ 0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7"/>
                <a:gd name="T17" fmla="*/ 18 w 1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7">
                  <a:moveTo>
                    <a:pt x="0" y="16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130"/>
            <p:cNvSpPr>
              <a:spLocks/>
            </p:cNvSpPr>
            <p:nvPr/>
          </p:nvSpPr>
          <p:spPr bwMode="auto">
            <a:xfrm>
              <a:off x="1037" y="1437"/>
              <a:ext cx="34" cy="35"/>
            </a:xfrm>
            <a:custGeom>
              <a:avLst/>
              <a:gdLst>
                <a:gd name="T0" fmla="*/ 0 w 77"/>
                <a:gd name="T1" fmla="*/ 0 h 94"/>
                <a:gd name="T2" fmla="*/ 0 w 77"/>
                <a:gd name="T3" fmla="*/ 0 h 94"/>
                <a:gd name="T4" fmla="*/ 0 w 77"/>
                <a:gd name="T5" fmla="*/ 0 h 94"/>
                <a:gd name="T6" fmla="*/ 0 w 77"/>
                <a:gd name="T7" fmla="*/ 0 h 94"/>
                <a:gd name="T8" fmla="*/ 0 w 77"/>
                <a:gd name="T9" fmla="*/ 0 h 94"/>
                <a:gd name="T10" fmla="*/ 0 w 77"/>
                <a:gd name="T11" fmla="*/ 0 h 94"/>
                <a:gd name="T12" fmla="*/ 0 w 77"/>
                <a:gd name="T13" fmla="*/ 0 h 94"/>
                <a:gd name="T14" fmla="*/ 0 w 77"/>
                <a:gd name="T15" fmla="*/ 0 h 94"/>
                <a:gd name="T16" fmla="*/ 0 w 77"/>
                <a:gd name="T17" fmla="*/ 0 h 94"/>
                <a:gd name="T18" fmla="*/ 0 w 77"/>
                <a:gd name="T19" fmla="*/ 0 h 94"/>
                <a:gd name="T20" fmla="*/ 0 w 77"/>
                <a:gd name="T21" fmla="*/ 0 h 94"/>
                <a:gd name="T22" fmla="*/ 0 w 77"/>
                <a:gd name="T23" fmla="*/ 0 h 94"/>
                <a:gd name="T24" fmla="*/ 0 w 77"/>
                <a:gd name="T25" fmla="*/ 0 h 94"/>
                <a:gd name="T26" fmla="*/ 0 w 77"/>
                <a:gd name="T27" fmla="*/ 0 h 94"/>
                <a:gd name="T28" fmla="*/ 0 w 77"/>
                <a:gd name="T29" fmla="*/ 0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94"/>
                <a:gd name="T47" fmla="*/ 77 w 77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94">
                  <a:moveTo>
                    <a:pt x="76" y="31"/>
                  </a:moveTo>
                  <a:lnTo>
                    <a:pt x="61" y="31"/>
                  </a:lnTo>
                  <a:lnTo>
                    <a:pt x="46" y="16"/>
                  </a:lnTo>
                  <a:lnTo>
                    <a:pt x="61" y="0"/>
                  </a:lnTo>
                  <a:lnTo>
                    <a:pt x="46" y="0"/>
                  </a:lnTo>
                  <a:lnTo>
                    <a:pt x="30" y="16"/>
                  </a:lnTo>
                  <a:lnTo>
                    <a:pt x="15" y="16"/>
                  </a:lnTo>
                  <a:lnTo>
                    <a:pt x="15" y="47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15" y="93"/>
                  </a:lnTo>
                  <a:lnTo>
                    <a:pt x="30" y="93"/>
                  </a:lnTo>
                  <a:lnTo>
                    <a:pt x="61" y="78"/>
                  </a:lnTo>
                  <a:lnTo>
                    <a:pt x="76" y="47"/>
                  </a:lnTo>
                  <a:lnTo>
                    <a:pt x="76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131"/>
            <p:cNvSpPr>
              <a:spLocks/>
            </p:cNvSpPr>
            <p:nvPr/>
          </p:nvSpPr>
          <p:spPr bwMode="auto">
            <a:xfrm>
              <a:off x="1173" y="1861"/>
              <a:ext cx="46" cy="41"/>
            </a:xfrm>
            <a:custGeom>
              <a:avLst/>
              <a:gdLst>
                <a:gd name="T0" fmla="*/ 0 w 105"/>
                <a:gd name="T1" fmla="*/ 0 h 109"/>
                <a:gd name="T2" fmla="*/ 0 w 105"/>
                <a:gd name="T3" fmla="*/ 0 h 109"/>
                <a:gd name="T4" fmla="*/ 0 w 105"/>
                <a:gd name="T5" fmla="*/ 0 h 109"/>
                <a:gd name="T6" fmla="*/ 0 w 105"/>
                <a:gd name="T7" fmla="*/ 0 h 109"/>
                <a:gd name="T8" fmla="*/ 0 w 105"/>
                <a:gd name="T9" fmla="*/ 0 h 109"/>
                <a:gd name="T10" fmla="*/ 0 w 105"/>
                <a:gd name="T11" fmla="*/ 0 h 109"/>
                <a:gd name="T12" fmla="*/ 0 w 105"/>
                <a:gd name="T13" fmla="*/ 0 h 109"/>
                <a:gd name="T14" fmla="*/ 0 w 105"/>
                <a:gd name="T15" fmla="*/ 0 h 109"/>
                <a:gd name="T16" fmla="*/ 0 w 105"/>
                <a:gd name="T17" fmla="*/ 0 h 109"/>
                <a:gd name="T18" fmla="*/ 0 w 105"/>
                <a:gd name="T19" fmla="*/ 0 h 109"/>
                <a:gd name="T20" fmla="*/ 0 w 105"/>
                <a:gd name="T21" fmla="*/ 0 h 109"/>
                <a:gd name="T22" fmla="*/ 0 w 105"/>
                <a:gd name="T23" fmla="*/ 0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109"/>
                <a:gd name="T38" fmla="*/ 105 w 105"/>
                <a:gd name="T39" fmla="*/ 109 h 1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109">
                  <a:moveTo>
                    <a:pt x="45" y="108"/>
                  </a:moveTo>
                  <a:lnTo>
                    <a:pt x="59" y="93"/>
                  </a:lnTo>
                  <a:lnTo>
                    <a:pt x="59" y="77"/>
                  </a:lnTo>
                  <a:lnTo>
                    <a:pt x="89" y="62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45" y="10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32"/>
            <p:cNvSpPr>
              <a:spLocks/>
            </p:cNvSpPr>
            <p:nvPr/>
          </p:nvSpPr>
          <p:spPr bwMode="auto">
            <a:xfrm>
              <a:off x="1179" y="1861"/>
              <a:ext cx="14" cy="6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0 h 17"/>
                <a:gd name="T4" fmla="*/ 0 w 32"/>
                <a:gd name="T5" fmla="*/ 0 h 17"/>
                <a:gd name="T6" fmla="*/ 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6"/>
                  </a:moveTo>
                  <a:lnTo>
                    <a:pt x="31" y="1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33"/>
            <p:cNvSpPr>
              <a:spLocks/>
            </p:cNvSpPr>
            <p:nvPr/>
          </p:nvSpPr>
          <p:spPr bwMode="auto">
            <a:xfrm>
              <a:off x="1128" y="1774"/>
              <a:ext cx="91" cy="69"/>
            </a:xfrm>
            <a:custGeom>
              <a:avLst/>
              <a:gdLst>
                <a:gd name="T0" fmla="*/ 0 w 210"/>
                <a:gd name="T1" fmla="*/ 0 h 185"/>
                <a:gd name="T2" fmla="*/ 0 w 210"/>
                <a:gd name="T3" fmla="*/ 0 h 185"/>
                <a:gd name="T4" fmla="*/ 0 w 210"/>
                <a:gd name="T5" fmla="*/ 0 h 185"/>
                <a:gd name="T6" fmla="*/ 0 w 210"/>
                <a:gd name="T7" fmla="*/ 0 h 185"/>
                <a:gd name="T8" fmla="*/ 0 w 210"/>
                <a:gd name="T9" fmla="*/ 0 h 185"/>
                <a:gd name="T10" fmla="*/ 0 w 210"/>
                <a:gd name="T11" fmla="*/ 0 h 185"/>
                <a:gd name="T12" fmla="*/ 0 w 210"/>
                <a:gd name="T13" fmla="*/ 0 h 185"/>
                <a:gd name="T14" fmla="*/ 0 w 210"/>
                <a:gd name="T15" fmla="*/ 0 h 185"/>
                <a:gd name="T16" fmla="*/ 0 w 210"/>
                <a:gd name="T17" fmla="*/ 0 h 185"/>
                <a:gd name="T18" fmla="*/ 0 w 210"/>
                <a:gd name="T19" fmla="*/ 0 h 185"/>
                <a:gd name="T20" fmla="*/ 0 w 210"/>
                <a:gd name="T21" fmla="*/ 0 h 185"/>
                <a:gd name="T22" fmla="*/ 0 w 210"/>
                <a:gd name="T23" fmla="*/ 0 h 185"/>
                <a:gd name="T24" fmla="*/ 0 w 210"/>
                <a:gd name="T25" fmla="*/ 0 h 185"/>
                <a:gd name="T26" fmla="*/ 0 w 210"/>
                <a:gd name="T27" fmla="*/ 0 h 185"/>
                <a:gd name="T28" fmla="*/ 0 w 210"/>
                <a:gd name="T29" fmla="*/ 0 h 185"/>
                <a:gd name="T30" fmla="*/ 0 w 210"/>
                <a:gd name="T31" fmla="*/ 0 h 185"/>
                <a:gd name="T32" fmla="*/ 0 w 210"/>
                <a:gd name="T33" fmla="*/ 0 h 185"/>
                <a:gd name="T34" fmla="*/ 0 w 210"/>
                <a:gd name="T35" fmla="*/ 0 h 185"/>
                <a:gd name="T36" fmla="*/ 0 w 21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0"/>
                <a:gd name="T58" fmla="*/ 0 h 185"/>
                <a:gd name="T59" fmla="*/ 210 w 210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0" h="185">
                  <a:moveTo>
                    <a:pt x="105" y="184"/>
                  </a:moveTo>
                  <a:lnTo>
                    <a:pt x="105" y="153"/>
                  </a:lnTo>
                  <a:lnTo>
                    <a:pt x="134" y="138"/>
                  </a:lnTo>
                  <a:lnTo>
                    <a:pt x="149" y="138"/>
                  </a:lnTo>
                  <a:lnTo>
                    <a:pt x="179" y="92"/>
                  </a:lnTo>
                  <a:lnTo>
                    <a:pt x="209" y="46"/>
                  </a:lnTo>
                  <a:lnTo>
                    <a:pt x="209" y="15"/>
                  </a:lnTo>
                  <a:lnTo>
                    <a:pt x="179" y="0"/>
                  </a:lnTo>
                  <a:lnTo>
                    <a:pt x="134" y="0"/>
                  </a:lnTo>
                  <a:lnTo>
                    <a:pt x="105" y="15"/>
                  </a:lnTo>
                  <a:lnTo>
                    <a:pt x="30" y="0"/>
                  </a:lnTo>
                  <a:lnTo>
                    <a:pt x="15" y="31"/>
                  </a:lnTo>
                  <a:lnTo>
                    <a:pt x="15" y="61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30" y="138"/>
                  </a:lnTo>
                  <a:lnTo>
                    <a:pt x="45" y="184"/>
                  </a:lnTo>
                  <a:lnTo>
                    <a:pt x="75" y="184"/>
                  </a:lnTo>
                  <a:lnTo>
                    <a:pt x="105" y="184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34"/>
            <p:cNvSpPr>
              <a:spLocks/>
            </p:cNvSpPr>
            <p:nvPr/>
          </p:nvSpPr>
          <p:spPr bwMode="auto">
            <a:xfrm>
              <a:off x="1115" y="1785"/>
              <a:ext cx="20" cy="42"/>
            </a:xfrm>
            <a:custGeom>
              <a:avLst/>
              <a:gdLst>
                <a:gd name="T0" fmla="*/ 0 w 46"/>
                <a:gd name="T1" fmla="*/ 0 h 108"/>
                <a:gd name="T2" fmla="*/ 0 w 46"/>
                <a:gd name="T3" fmla="*/ 0 h 108"/>
                <a:gd name="T4" fmla="*/ 0 w 46"/>
                <a:gd name="T5" fmla="*/ 0 h 108"/>
                <a:gd name="T6" fmla="*/ 0 w 46"/>
                <a:gd name="T7" fmla="*/ 0 h 108"/>
                <a:gd name="T8" fmla="*/ 0 w 46"/>
                <a:gd name="T9" fmla="*/ 0 h 108"/>
                <a:gd name="T10" fmla="*/ 0 w 46"/>
                <a:gd name="T11" fmla="*/ 0 h 108"/>
                <a:gd name="T12" fmla="*/ 0 w 46"/>
                <a:gd name="T13" fmla="*/ 0 h 108"/>
                <a:gd name="T14" fmla="*/ 0 w 46"/>
                <a:gd name="T15" fmla="*/ 0 h 108"/>
                <a:gd name="T16" fmla="*/ 0 w 46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08"/>
                <a:gd name="T29" fmla="*/ 46 w 46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08">
                  <a:moveTo>
                    <a:pt x="30" y="107"/>
                  </a:moveTo>
                  <a:lnTo>
                    <a:pt x="30" y="6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0" y="31"/>
                  </a:lnTo>
                  <a:lnTo>
                    <a:pt x="15" y="107"/>
                  </a:lnTo>
                  <a:lnTo>
                    <a:pt x="30" y="10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5"/>
            <p:cNvSpPr>
              <a:spLocks/>
            </p:cNvSpPr>
            <p:nvPr/>
          </p:nvSpPr>
          <p:spPr bwMode="auto">
            <a:xfrm>
              <a:off x="1108" y="1791"/>
              <a:ext cx="13" cy="36"/>
            </a:xfrm>
            <a:custGeom>
              <a:avLst/>
              <a:gdLst>
                <a:gd name="T0" fmla="*/ 0 w 32"/>
                <a:gd name="T1" fmla="*/ 0 h 93"/>
                <a:gd name="T2" fmla="*/ 0 w 32"/>
                <a:gd name="T3" fmla="*/ 0 h 93"/>
                <a:gd name="T4" fmla="*/ 0 w 32"/>
                <a:gd name="T5" fmla="*/ 0 h 93"/>
                <a:gd name="T6" fmla="*/ 0 w 32"/>
                <a:gd name="T7" fmla="*/ 0 h 93"/>
                <a:gd name="T8" fmla="*/ 0 w 32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3"/>
                <a:gd name="T17" fmla="*/ 32 w 32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3">
                  <a:moveTo>
                    <a:pt x="31" y="92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16" y="92"/>
                  </a:lnTo>
                  <a:lnTo>
                    <a:pt x="31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6"/>
            <p:cNvSpPr>
              <a:spLocks/>
            </p:cNvSpPr>
            <p:nvPr/>
          </p:nvSpPr>
          <p:spPr bwMode="auto">
            <a:xfrm>
              <a:off x="1083" y="1791"/>
              <a:ext cx="32" cy="47"/>
            </a:xfrm>
            <a:custGeom>
              <a:avLst/>
              <a:gdLst>
                <a:gd name="T0" fmla="*/ 0 w 75"/>
                <a:gd name="T1" fmla="*/ 0 h 124"/>
                <a:gd name="T2" fmla="*/ 0 w 75"/>
                <a:gd name="T3" fmla="*/ 0 h 124"/>
                <a:gd name="T4" fmla="*/ 0 w 75"/>
                <a:gd name="T5" fmla="*/ 0 h 124"/>
                <a:gd name="T6" fmla="*/ 0 w 75"/>
                <a:gd name="T7" fmla="*/ 0 h 124"/>
                <a:gd name="T8" fmla="*/ 0 w 75"/>
                <a:gd name="T9" fmla="*/ 0 h 124"/>
                <a:gd name="T10" fmla="*/ 0 w 75"/>
                <a:gd name="T11" fmla="*/ 0 h 124"/>
                <a:gd name="T12" fmla="*/ 0 w 75"/>
                <a:gd name="T13" fmla="*/ 0 h 124"/>
                <a:gd name="T14" fmla="*/ 0 w 75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"/>
                <a:gd name="T25" fmla="*/ 0 h 124"/>
                <a:gd name="T26" fmla="*/ 75 w 75"/>
                <a:gd name="T27" fmla="*/ 124 h 1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" h="124">
                  <a:moveTo>
                    <a:pt x="74" y="92"/>
                  </a:moveTo>
                  <a:lnTo>
                    <a:pt x="59" y="0"/>
                  </a:lnTo>
                  <a:lnTo>
                    <a:pt x="0" y="15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74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7"/>
            <p:cNvSpPr>
              <a:spLocks/>
            </p:cNvSpPr>
            <p:nvPr/>
          </p:nvSpPr>
          <p:spPr bwMode="auto">
            <a:xfrm>
              <a:off x="1108" y="1704"/>
              <a:ext cx="111" cy="82"/>
            </a:xfrm>
            <a:custGeom>
              <a:avLst/>
              <a:gdLst>
                <a:gd name="T0" fmla="*/ 0 w 255"/>
                <a:gd name="T1" fmla="*/ 0 h 217"/>
                <a:gd name="T2" fmla="*/ 0 w 255"/>
                <a:gd name="T3" fmla="*/ 0 h 217"/>
                <a:gd name="T4" fmla="*/ 0 w 255"/>
                <a:gd name="T5" fmla="*/ 0 h 217"/>
                <a:gd name="T6" fmla="*/ 0 w 255"/>
                <a:gd name="T7" fmla="*/ 0 h 217"/>
                <a:gd name="T8" fmla="*/ 0 w 255"/>
                <a:gd name="T9" fmla="*/ 0 h 217"/>
                <a:gd name="T10" fmla="*/ 0 w 255"/>
                <a:gd name="T11" fmla="*/ 0 h 217"/>
                <a:gd name="T12" fmla="*/ 0 w 255"/>
                <a:gd name="T13" fmla="*/ 0 h 217"/>
                <a:gd name="T14" fmla="*/ 0 w 255"/>
                <a:gd name="T15" fmla="*/ 0 h 217"/>
                <a:gd name="T16" fmla="*/ 0 w 255"/>
                <a:gd name="T17" fmla="*/ 0 h 217"/>
                <a:gd name="T18" fmla="*/ 0 w 255"/>
                <a:gd name="T19" fmla="*/ 0 h 217"/>
                <a:gd name="T20" fmla="*/ 0 w 255"/>
                <a:gd name="T21" fmla="*/ 0 h 217"/>
                <a:gd name="T22" fmla="*/ 0 w 255"/>
                <a:gd name="T23" fmla="*/ 0 h 217"/>
                <a:gd name="T24" fmla="*/ 0 w 255"/>
                <a:gd name="T25" fmla="*/ 0 h 217"/>
                <a:gd name="T26" fmla="*/ 0 w 255"/>
                <a:gd name="T27" fmla="*/ 0 h 217"/>
                <a:gd name="T28" fmla="*/ 0 w 255"/>
                <a:gd name="T29" fmla="*/ 0 h 217"/>
                <a:gd name="T30" fmla="*/ 0 w 255"/>
                <a:gd name="T31" fmla="*/ 0 h 217"/>
                <a:gd name="T32" fmla="*/ 0 w 255"/>
                <a:gd name="T33" fmla="*/ 0 h 217"/>
                <a:gd name="T34" fmla="*/ 0 w 255"/>
                <a:gd name="T35" fmla="*/ 0 h 217"/>
                <a:gd name="T36" fmla="*/ 0 w 255"/>
                <a:gd name="T37" fmla="*/ 0 h 217"/>
                <a:gd name="T38" fmla="*/ 0 w 255"/>
                <a:gd name="T39" fmla="*/ 0 h 217"/>
                <a:gd name="T40" fmla="*/ 0 w 255"/>
                <a:gd name="T41" fmla="*/ 0 h 2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17"/>
                <a:gd name="T65" fmla="*/ 255 w 255"/>
                <a:gd name="T66" fmla="*/ 217 h 2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17">
                  <a:moveTo>
                    <a:pt x="224" y="0"/>
                  </a:moveTo>
                  <a:lnTo>
                    <a:pt x="120" y="46"/>
                  </a:lnTo>
                  <a:lnTo>
                    <a:pt x="105" y="62"/>
                  </a:lnTo>
                  <a:lnTo>
                    <a:pt x="75" y="77"/>
                  </a:lnTo>
                  <a:lnTo>
                    <a:pt x="75" y="139"/>
                  </a:lnTo>
                  <a:lnTo>
                    <a:pt x="60" y="154"/>
                  </a:lnTo>
                  <a:lnTo>
                    <a:pt x="0" y="154"/>
                  </a:lnTo>
                  <a:lnTo>
                    <a:pt x="15" y="201"/>
                  </a:lnTo>
                  <a:lnTo>
                    <a:pt x="30" y="216"/>
                  </a:lnTo>
                  <a:lnTo>
                    <a:pt x="60" y="216"/>
                  </a:lnTo>
                  <a:lnTo>
                    <a:pt x="75" y="185"/>
                  </a:lnTo>
                  <a:lnTo>
                    <a:pt x="149" y="201"/>
                  </a:lnTo>
                  <a:lnTo>
                    <a:pt x="179" y="185"/>
                  </a:lnTo>
                  <a:lnTo>
                    <a:pt x="224" y="185"/>
                  </a:lnTo>
                  <a:lnTo>
                    <a:pt x="239" y="185"/>
                  </a:lnTo>
                  <a:lnTo>
                    <a:pt x="239" y="154"/>
                  </a:lnTo>
                  <a:lnTo>
                    <a:pt x="254" y="139"/>
                  </a:lnTo>
                  <a:lnTo>
                    <a:pt x="254" y="62"/>
                  </a:lnTo>
                  <a:lnTo>
                    <a:pt x="254" y="46"/>
                  </a:lnTo>
                  <a:lnTo>
                    <a:pt x="254" y="15"/>
                  </a:lnTo>
                  <a:lnTo>
                    <a:pt x="22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8"/>
            <p:cNvSpPr>
              <a:spLocks/>
            </p:cNvSpPr>
            <p:nvPr/>
          </p:nvSpPr>
          <p:spPr bwMode="auto">
            <a:xfrm>
              <a:off x="1204" y="1704"/>
              <a:ext cx="84" cy="117"/>
            </a:xfrm>
            <a:custGeom>
              <a:avLst/>
              <a:gdLst>
                <a:gd name="T0" fmla="*/ 0 w 194"/>
                <a:gd name="T1" fmla="*/ 0 h 309"/>
                <a:gd name="T2" fmla="*/ 0 w 194"/>
                <a:gd name="T3" fmla="*/ 0 h 309"/>
                <a:gd name="T4" fmla="*/ 0 w 194"/>
                <a:gd name="T5" fmla="*/ 0 h 309"/>
                <a:gd name="T6" fmla="*/ 0 w 194"/>
                <a:gd name="T7" fmla="*/ 0 h 309"/>
                <a:gd name="T8" fmla="*/ 0 w 194"/>
                <a:gd name="T9" fmla="*/ 0 h 309"/>
                <a:gd name="T10" fmla="*/ 0 w 194"/>
                <a:gd name="T11" fmla="*/ 0 h 309"/>
                <a:gd name="T12" fmla="*/ 0 w 194"/>
                <a:gd name="T13" fmla="*/ 0 h 309"/>
                <a:gd name="T14" fmla="*/ 0 w 194"/>
                <a:gd name="T15" fmla="*/ 0 h 309"/>
                <a:gd name="T16" fmla="*/ 0 w 194"/>
                <a:gd name="T17" fmla="*/ 0 h 309"/>
                <a:gd name="T18" fmla="*/ 0 w 194"/>
                <a:gd name="T19" fmla="*/ 0 h 309"/>
                <a:gd name="T20" fmla="*/ 0 w 194"/>
                <a:gd name="T21" fmla="*/ 0 h 309"/>
                <a:gd name="T22" fmla="*/ 0 w 194"/>
                <a:gd name="T23" fmla="*/ 0 h 309"/>
                <a:gd name="T24" fmla="*/ 0 w 194"/>
                <a:gd name="T25" fmla="*/ 0 h 309"/>
                <a:gd name="T26" fmla="*/ 0 w 194"/>
                <a:gd name="T27" fmla="*/ 0 h 309"/>
                <a:gd name="T28" fmla="*/ 0 w 194"/>
                <a:gd name="T29" fmla="*/ 0 h 309"/>
                <a:gd name="T30" fmla="*/ 0 w 194"/>
                <a:gd name="T31" fmla="*/ 0 h 309"/>
                <a:gd name="T32" fmla="*/ 0 w 194"/>
                <a:gd name="T33" fmla="*/ 0 h 309"/>
                <a:gd name="T34" fmla="*/ 0 w 194"/>
                <a:gd name="T35" fmla="*/ 0 h 309"/>
                <a:gd name="T36" fmla="*/ 0 w 194"/>
                <a:gd name="T37" fmla="*/ 0 h 309"/>
                <a:gd name="T38" fmla="*/ 0 w 194"/>
                <a:gd name="T39" fmla="*/ 0 h 309"/>
                <a:gd name="T40" fmla="*/ 0 w 194"/>
                <a:gd name="T41" fmla="*/ 0 h 309"/>
                <a:gd name="T42" fmla="*/ 0 w 194"/>
                <a:gd name="T43" fmla="*/ 0 h 3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4"/>
                <a:gd name="T67" fmla="*/ 0 h 309"/>
                <a:gd name="T68" fmla="*/ 194 w 194"/>
                <a:gd name="T69" fmla="*/ 309 h 3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4" h="309">
                  <a:moveTo>
                    <a:pt x="193" y="77"/>
                  </a:moveTo>
                  <a:lnTo>
                    <a:pt x="45" y="0"/>
                  </a:lnTo>
                  <a:lnTo>
                    <a:pt x="30" y="15"/>
                  </a:lnTo>
                  <a:lnTo>
                    <a:pt x="30" y="46"/>
                  </a:lnTo>
                  <a:lnTo>
                    <a:pt x="30" y="62"/>
                  </a:lnTo>
                  <a:lnTo>
                    <a:pt x="30" y="139"/>
                  </a:lnTo>
                  <a:lnTo>
                    <a:pt x="15" y="154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45" y="262"/>
                  </a:lnTo>
                  <a:lnTo>
                    <a:pt x="15" y="277"/>
                  </a:lnTo>
                  <a:lnTo>
                    <a:pt x="45" y="308"/>
                  </a:lnTo>
                  <a:lnTo>
                    <a:pt x="134" y="277"/>
                  </a:lnTo>
                  <a:lnTo>
                    <a:pt x="163" y="246"/>
                  </a:lnTo>
                  <a:lnTo>
                    <a:pt x="178" y="231"/>
                  </a:lnTo>
                  <a:lnTo>
                    <a:pt x="148" y="216"/>
                  </a:lnTo>
                  <a:lnTo>
                    <a:pt x="163" y="185"/>
                  </a:lnTo>
                  <a:lnTo>
                    <a:pt x="163" y="169"/>
                  </a:lnTo>
                  <a:lnTo>
                    <a:pt x="163" y="139"/>
                  </a:lnTo>
                  <a:lnTo>
                    <a:pt x="193" y="154"/>
                  </a:lnTo>
                  <a:lnTo>
                    <a:pt x="193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>
              <a:off x="1167" y="1867"/>
              <a:ext cx="0" cy="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>
              <a:off x="1146" y="1482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41"/>
            <p:cNvSpPr>
              <a:spLocks/>
            </p:cNvSpPr>
            <p:nvPr/>
          </p:nvSpPr>
          <p:spPr bwMode="auto">
            <a:xfrm>
              <a:off x="1146" y="1442"/>
              <a:ext cx="58" cy="64"/>
            </a:xfrm>
            <a:custGeom>
              <a:avLst/>
              <a:gdLst>
                <a:gd name="T0" fmla="*/ 0 w 135"/>
                <a:gd name="T1" fmla="*/ 0 h 170"/>
                <a:gd name="T2" fmla="*/ 0 w 135"/>
                <a:gd name="T3" fmla="*/ 0 h 170"/>
                <a:gd name="T4" fmla="*/ 0 w 135"/>
                <a:gd name="T5" fmla="*/ 0 h 170"/>
                <a:gd name="T6" fmla="*/ 0 w 135"/>
                <a:gd name="T7" fmla="*/ 0 h 170"/>
                <a:gd name="T8" fmla="*/ 0 w 135"/>
                <a:gd name="T9" fmla="*/ 0 h 170"/>
                <a:gd name="T10" fmla="*/ 0 w 135"/>
                <a:gd name="T11" fmla="*/ 0 h 170"/>
                <a:gd name="T12" fmla="*/ 0 w 135"/>
                <a:gd name="T13" fmla="*/ 0 h 170"/>
                <a:gd name="T14" fmla="*/ 0 w 135"/>
                <a:gd name="T15" fmla="*/ 0 h 170"/>
                <a:gd name="T16" fmla="*/ 0 w 135"/>
                <a:gd name="T17" fmla="*/ 0 h 170"/>
                <a:gd name="T18" fmla="*/ 0 w 135"/>
                <a:gd name="T19" fmla="*/ 0 h 170"/>
                <a:gd name="T20" fmla="*/ 0 w 135"/>
                <a:gd name="T21" fmla="*/ 0 h 170"/>
                <a:gd name="T22" fmla="*/ 0 w 135"/>
                <a:gd name="T23" fmla="*/ 0 h 170"/>
                <a:gd name="T24" fmla="*/ 0 w 135"/>
                <a:gd name="T25" fmla="*/ 0 h 170"/>
                <a:gd name="T26" fmla="*/ 0 w 135"/>
                <a:gd name="T27" fmla="*/ 0 h 170"/>
                <a:gd name="T28" fmla="*/ 0 w 135"/>
                <a:gd name="T29" fmla="*/ 0 h 170"/>
                <a:gd name="T30" fmla="*/ 0 w 135"/>
                <a:gd name="T31" fmla="*/ 0 h 170"/>
                <a:gd name="T32" fmla="*/ 0 w 135"/>
                <a:gd name="T33" fmla="*/ 0 h 170"/>
                <a:gd name="T34" fmla="*/ 0 w 135"/>
                <a:gd name="T35" fmla="*/ 0 h 170"/>
                <a:gd name="T36" fmla="*/ 0 w 135"/>
                <a:gd name="T37" fmla="*/ 0 h 170"/>
                <a:gd name="T38" fmla="*/ 0 w 135"/>
                <a:gd name="T39" fmla="*/ 0 h 170"/>
                <a:gd name="T40" fmla="*/ 0 w 135"/>
                <a:gd name="T41" fmla="*/ 0 h 170"/>
                <a:gd name="T42" fmla="*/ 0 w 135"/>
                <a:gd name="T43" fmla="*/ 0 h 170"/>
                <a:gd name="T44" fmla="*/ 0 w 135"/>
                <a:gd name="T45" fmla="*/ 0 h 170"/>
                <a:gd name="T46" fmla="*/ 0 w 135"/>
                <a:gd name="T47" fmla="*/ 0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170"/>
                <a:gd name="T74" fmla="*/ 135 w 135"/>
                <a:gd name="T75" fmla="*/ 170 h 1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170">
                  <a:moveTo>
                    <a:pt x="74" y="169"/>
                  </a:moveTo>
                  <a:lnTo>
                    <a:pt x="45" y="154"/>
                  </a:lnTo>
                  <a:lnTo>
                    <a:pt x="45" y="138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92"/>
                  </a:lnTo>
                  <a:lnTo>
                    <a:pt x="15" y="77"/>
                  </a:lnTo>
                  <a:lnTo>
                    <a:pt x="30" y="46"/>
                  </a:lnTo>
                  <a:lnTo>
                    <a:pt x="30" y="31"/>
                  </a:lnTo>
                  <a:lnTo>
                    <a:pt x="45" y="15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31"/>
                  </a:lnTo>
                  <a:lnTo>
                    <a:pt x="89" y="46"/>
                  </a:lnTo>
                  <a:lnTo>
                    <a:pt x="74" y="61"/>
                  </a:lnTo>
                  <a:lnTo>
                    <a:pt x="74" y="77"/>
                  </a:lnTo>
                  <a:lnTo>
                    <a:pt x="74" y="92"/>
                  </a:lnTo>
                  <a:lnTo>
                    <a:pt x="89" y="92"/>
                  </a:lnTo>
                  <a:lnTo>
                    <a:pt x="119" y="108"/>
                  </a:lnTo>
                  <a:lnTo>
                    <a:pt x="134" y="138"/>
                  </a:lnTo>
                  <a:lnTo>
                    <a:pt x="134" y="154"/>
                  </a:lnTo>
                  <a:lnTo>
                    <a:pt x="89" y="154"/>
                  </a:lnTo>
                  <a:lnTo>
                    <a:pt x="74" y="1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142"/>
            <p:cNvSpPr>
              <a:spLocks/>
            </p:cNvSpPr>
            <p:nvPr/>
          </p:nvSpPr>
          <p:spPr bwMode="auto">
            <a:xfrm>
              <a:off x="1198" y="1471"/>
              <a:ext cx="71" cy="30"/>
            </a:xfrm>
            <a:custGeom>
              <a:avLst/>
              <a:gdLst>
                <a:gd name="T0" fmla="*/ 0 w 165"/>
                <a:gd name="T1" fmla="*/ 0 h 78"/>
                <a:gd name="T2" fmla="*/ 0 w 165"/>
                <a:gd name="T3" fmla="*/ 0 h 78"/>
                <a:gd name="T4" fmla="*/ 0 w 165"/>
                <a:gd name="T5" fmla="*/ 0 h 78"/>
                <a:gd name="T6" fmla="*/ 0 w 165"/>
                <a:gd name="T7" fmla="*/ 0 h 78"/>
                <a:gd name="T8" fmla="*/ 0 w 165"/>
                <a:gd name="T9" fmla="*/ 0 h 78"/>
                <a:gd name="T10" fmla="*/ 0 w 165"/>
                <a:gd name="T11" fmla="*/ 0 h 78"/>
                <a:gd name="T12" fmla="*/ 0 w 165"/>
                <a:gd name="T13" fmla="*/ 0 h 78"/>
                <a:gd name="T14" fmla="*/ 0 w 165"/>
                <a:gd name="T15" fmla="*/ 0 h 78"/>
                <a:gd name="T16" fmla="*/ 0 w 165"/>
                <a:gd name="T17" fmla="*/ 0 h 78"/>
                <a:gd name="T18" fmla="*/ 0 w 165"/>
                <a:gd name="T19" fmla="*/ 0 h 78"/>
                <a:gd name="T20" fmla="*/ 0 w 165"/>
                <a:gd name="T21" fmla="*/ 0 h 78"/>
                <a:gd name="T22" fmla="*/ 0 w 165"/>
                <a:gd name="T23" fmla="*/ 0 h 78"/>
                <a:gd name="T24" fmla="*/ 0 w 165"/>
                <a:gd name="T25" fmla="*/ 0 h 78"/>
                <a:gd name="T26" fmla="*/ 0 w 165"/>
                <a:gd name="T27" fmla="*/ 0 h 78"/>
                <a:gd name="T28" fmla="*/ 0 w 165"/>
                <a:gd name="T29" fmla="*/ 0 h 78"/>
                <a:gd name="T30" fmla="*/ 0 w 165"/>
                <a:gd name="T31" fmla="*/ 0 h 78"/>
                <a:gd name="T32" fmla="*/ 0 w 165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5"/>
                <a:gd name="T52" fmla="*/ 0 h 78"/>
                <a:gd name="T53" fmla="*/ 165 w 16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5" h="78">
                  <a:moveTo>
                    <a:pt x="75" y="15"/>
                  </a:moveTo>
                  <a:lnTo>
                    <a:pt x="30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62"/>
                  </a:lnTo>
                  <a:lnTo>
                    <a:pt x="75" y="77"/>
                  </a:lnTo>
                  <a:lnTo>
                    <a:pt x="104" y="77"/>
                  </a:lnTo>
                  <a:lnTo>
                    <a:pt x="104" y="62"/>
                  </a:lnTo>
                  <a:lnTo>
                    <a:pt x="134" y="62"/>
                  </a:lnTo>
                  <a:lnTo>
                    <a:pt x="149" y="62"/>
                  </a:lnTo>
                  <a:lnTo>
                    <a:pt x="164" y="62"/>
                  </a:lnTo>
                  <a:lnTo>
                    <a:pt x="134" y="31"/>
                  </a:lnTo>
                  <a:lnTo>
                    <a:pt x="104" y="31"/>
                  </a:lnTo>
                  <a:lnTo>
                    <a:pt x="75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143"/>
            <p:cNvSpPr>
              <a:spLocks/>
            </p:cNvSpPr>
            <p:nvPr/>
          </p:nvSpPr>
          <p:spPr bwMode="auto">
            <a:xfrm>
              <a:off x="1179" y="1442"/>
              <a:ext cx="32" cy="42"/>
            </a:xfrm>
            <a:custGeom>
              <a:avLst/>
              <a:gdLst>
                <a:gd name="T0" fmla="*/ 0 w 75"/>
                <a:gd name="T1" fmla="*/ 0 h 109"/>
                <a:gd name="T2" fmla="*/ 0 w 75"/>
                <a:gd name="T3" fmla="*/ 0 h 109"/>
                <a:gd name="T4" fmla="*/ 0 w 75"/>
                <a:gd name="T5" fmla="*/ 0 h 109"/>
                <a:gd name="T6" fmla="*/ 0 w 75"/>
                <a:gd name="T7" fmla="*/ 0 h 109"/>
                <a:gd name="T8" fmla="*/ 0 w 75"/>
                <a:gd name="T9" fmla="*/ 0 h 109"/>
                <a:gd name="T10" fmla="*/ 0 w 75"/>
                <a:gd name="T11" fmla="*/ 0 h 109"/>
                <a:gd name="T12" fmla="*/ 0 w 75"/>
                <a:gd name="T13" fmla="*/ 0 h 109"/>
                <a:gd name="T14" fmla="*/ 0 w 75"/>
                <a:gd name="T15" fmla="*/ 0 h 109"/>
                <a:gd name="T16" fmla="*/ 0 w 75"/>
                <a:gd name="T17" fmla="*/ 0 h 109"/>
                <a:gd name="T18" fmla="*/ 0 w 75"/>
                <a:gd name="T19" fmla="*/ 0 h 109"/>
                <a:gd name="T20" fmla="*/ 0 w 75"/>
                <a:gd name="T21" fmla="*/ 0 h 109"/>
                <a:gd name="T22" fmla="*/ 0 w 75"/>
                <a:gd name="T23" fmla="*/ 0 h 109"/>
                <a:gd name="T24" fmla="*/ 0 w 75"/>
                <a:gd name="T25" fmla="*/ 0 h 109"/>
                <a:gd name="T26" fmla="*/ 0 w 75"/>
                <a:gd name="T27" fmla="*/ 0 h 109"/>
                <a:gd name="T28" fmla="*/ 0 w 75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109"/>
                <a:gd name="T47" fmla="*/ 75 w 75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109">
                  <a:moveTo>
                    <a:pt x="15" y="15"/>
                  </a:moveTo>
                  <a:lnTo>
                    <a:pt x="15" y="31"/>
                  </a:lnTo>
                  <a:lnTo>
                    <a:pt x="15" y="46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15" y="93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74" y="77"/>
                  </a:lnTo>
                  <a:lnTo>
                    <a:pt x="59" y="31"/>
                  </a:lnTo>
                  <a:lnTo>
                    <a:pt x="74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44"/>
            <p:cNvSpPr>
              <a:spLocks/>
            </p:cNvSpPr>
            <p:nvPr/>
          </p:nvSpPr>
          <p:spPr bwMode="auto">
            <a:xfrm>
              <a:off x="1160" y="1506"/>
              <a:ext cx="83" cy="76"/>
            </a:xfrm>
            <a:custGeom>
              <a:avLst/>
              <a:gdLst>
                <a:gd name="T0" fmla="*/ 0 w 196"/>
                <a:gd name="T1" fmla="*/ 0 h 201"/>
                <a:gd name="T2" fmla="*/ 0 w 196"/>
                <a:gd name="T3" fmla="*/ 0 h 201"/>
                <a:gd name="T4" fmla="*/ 0 w 196"/>
                <a:gd name="T5" fmla="*/ 0 h 201"/>
                <a:gd name="T6" fmla="*/ 0 w 196"/>
                <a:gd name="T7" fmla="*/ 0 h 201"/>
                <a:gd name="T8" fmla="*/ 0 w 196"/>
                <a:gd name="T9" fmla="*/ 0 h 201"/>
                <a:gd name="T10" fmla="*/ 0 w 196"/>
                <a:gd name="T11" fmla="*/ 0 h 201"/>
                <a:gd name="T12" fmla="*/ 0 w 196"/>
                <a:gd name="T13" fmla="*/ 0 h 201"/>
                <a:gd name="T14" fmla="*/ 0 w 196"/>
                <a:gd name="T15" fmla="*/ 0 h 201"/>
                <a:gd name="T16" fmla="*/ 0 w 196"/>
                <a:gd name="T17" fmla="*/ 0 h 201"/>
                <a:gd name="T18" fmla="*/ 0 w 196"/>
                <a:gd name="T19" fmla="*/ 0 h 201"/>
                <a:gd name="T20" fmla="*/ 0 w 196"/>
                <a:gd name="T21" fmla="*/ 0 h 201"/>
                <a:gd name="T22" fmla="*/ 0 w 196"/>
                <a:gd name="T23" fmla="*/ 0 h 201"/>
                <a:gd name="T24" fmla="*/ 0 w 196"/>
                <a:gd name="T25" fmla="*/ 0 h 201"/>
                <a:gd name="T26" fmla="*/ 0 w 196"/>
                <a:gd name="T27" fmla="*/ 0 h 201"/>
                <a:gd name="T28" fmla="*/ 0 w 196"/>
                <a:gd name="T29" fmla="*/ 0 h 201"/>
                <a:gd name="T30" fmla="*/ 0 w 196"/>
                <a:gd name="T31" fmla="*/ 0 h 201"/>
                <a:gd name="T32" fmla="*/ 0 w 196"/>
                <a:gd name="T33" fmla="*/ 0 h 201"/>
                <a:gd name="T34" fmla="*/ 0 w 196"/>
                <a:gd name="T35" fmla="*/ 0 h 201"/>
                <a:gd name="T36" fmla="*/ 0 w 196"/>
                <a:gd name="T37" fmla="*/ 0 h 201"/>
                <a:gd name="T38" fmla="*/ 0 w 196"/>
                <a:gd name="T39" fmla="*/ 0 h 201"/>
                <a:gd name="T40" fmla="*/ 0 w 196"/>
                <a:gd name="T41" fmla="*/ 0 h 201"/>
                <a:gd name="T42" fmla="*/ 0 w 196"/>
                <a:gd name="T43" fmla="*/ 0 h 201"/>
                <a:gd name="T44" fmla="*/ 0 w 196"/>
                <a:gd name="T45" fmla="*/ 0 h 201"/>
                <a:gd name="T46" fmla="*/ 0 w 196"/>
                <a:gd name="T47" fmla="*/ 0 h 201"/>
                <a:gd name="T48" fmla="*/ 0 w 196"/>
                <a:gd name="T49" fmla="*/ 0 h 201"/>
                <a:gd name="T50" fmla="*/ 0 w 196"/>
                <a:gd name="T51" fmla="*/ 0 h 201"/>
                <a:gd name="T52" fmla="*/ 0 w 196"/>
                <a:gd name="T53" fmla="*/ 0 h 201"/>
                <a:gd name="T54" fmla="*/ 0 w 196"/>
                <a:gd name="T55" fmla="*/ 0 h 201"/>
                <a:gd name="T56" fmla="*/ 0 w 196"/>
                <a:gd name="T57" fmla="*/ 0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201"/>
                <a:gd name="T89" fmla="*/ 196 w 196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201">
                  <a:moveTo>
                    <a:pt x="15" y="77"/>
                  </a:moveTo>
                  <a:lnTo>
                    <a:pt x="30" y="62"/>
                  </a:lnTo>
                  <a:lnTo>
                    <a:pt x="45" y="77"/>
                  </a:lnTo>
                  <a:lnTo>
                    <a:pt x="60" y="92"/>
                  </a:lnTo>
                  <a:lnTo>
                    <a:pt x="105" y="138"/>
                  </a:lnTo>
                  <a:lnTo>
                    <a:pt x="120" y="138"/>
                  </a:lnTo>
                  <a:lnTo>
                    <a:pt x="150" y="154"/>
                  </a:lnTo>
                  <a:lnTo>
                    <a:pt x="150" y="185"/>
                  </a:lnTo>
                  <a:lnTo>
                    <a:pt x="150" y="200"/>
                  </a:lnTo>
                  <a:lnTo>
                    <a:pt x="165" y="200"/>
                  </a:lnTo>
                  <a:lnTo>
                    <a:pt x="180" y="169"/>
                  </a:lnTo>
                  <a:lnTo>
                    <a:pt x="165" y="169"/>
                  </a:lnTo>
                  <a:lnTo>
                    <a:pt x="180" y="154"/>
                  </a:lnTo>
                  <a:lnTo>
                    <a:pt x="195" y="154"/>
                  </a:lnTo>
                  <a:lnTo>
                    <a:pt x="150" y="123"/>
                  </a:lnTo>
                  <a:lnTo>
                    <a:pt x="120" y="108"/>
                  </a:lnTo>
                  <a:lnTo>
                    <a:pt x="105" y="77"/>
                  </a:lnTo>
                  <a:lnTo>
                    <a:pt x="90" y="77"/>
                  </a:lnTo>
                  <a:lnTo>
                    <a:pt x="90" y="46"/>
                  </a:lnTo>
                  <a:lnTo>
                    <a:pt x="105" y="46"/>
                  </a:lnTo>
                  <a:lnTo>
                    <a:pt x="105" y="31"/>
                  </a:lnTo>
                  <a:lnTo>
                    <a:pt x="105" y="15"/>
                  </a:lnTo>
                  <a:lnTo>
                    <a:pt x="9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45"/>
            <p:cNvSpPr>
              <a:spLocks/>
            </p:cNvSpPr>
            <p:nvPr/>
          </p:nvSpPr>
          <p:spPr bwMode="auto">
            <a:xfrm>
              <a:off x="1204" y="1582"/>
              <a:ext cx="21" cy="12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w 46"/>
                <a:gd name="T9" fmla="*/ 0 h 31"/>
                <a:gd name="T10" fmla="*/ 0 w 46"/>
                <a:gd name="T11" fmla="*/ 0 h 31"/>
                <a:gd name="T12" fmla="*/ 0 w 46"/>
                <a:gd name="T13" fmla="*/ 0 h 31"/>
                <a:gd name="T14" fmla="*/ 0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31"/>
                <a:gd name="T26" fmla="*/ 46 w 4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3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15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46"/>
            <p:cNvSpPr>
              <a:spLocks/>
            </p:cNvSpPr>
            <p:nvPr/>
          </p:nvSpPr>
          <p:spPr bwMode="auto">
            <a:xfrm>
              <a:off x="1173" y="1558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0 h 47"/>
                <a:gd name="T6" fmla="*/ 0 w 17"/>
                <a:gd name="T7" fmla="*/ 0 h 47"/>
                <a:gd name="T8" fmla="*/ 0 w 17"/>
                <a:gd name="T9" fmla="*/ 0 h 47"/>
                <a:gd name="T10" fmla="*/ 0 w 17"/>
                <a:gd name="T11" fmla="*/ 0 h 47"/>
                <a:gd name="T12" fmla="*/ 0 w 1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15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7"/>
            <p:cNvSpPr>
              <a:spLocks/>
            </p:cNvSpPr>
            <p:nvPr/>
          </p:nvSpPr>
          <p:spPr bwMode="auto">
            <a:xfrm>
              <a:off x="1153" y="1500"/>
              <a:ext cx="26" cy="18"/>
            </a:xfrm>
            <a:custGeom>
              <a:avLst/>
              <a:gdLst>
                <a:gd name="T0" fmla="*/ 0 w 60"/>
                <a:gd name="T1" fmla="*/ 0 h 47"/>
                <a:gd name="T2" fmla="*/ 0 w 60"/>
                <a:gd name="T3" fmla="*/ 0 h 47"/>
                <a:gd name="T4" fmla="*/ 0 w 60"/>
                <a:gd name="T5" fmla="*/ 0 h 47"/>
                <a:gd name="T6" fmla="*/ 0 w 60"/>
                <a:gd name="T7" fmla="*/ 0 h 47"/>
                <a:gd name="T8" fmla="*/ 0 w 60"/>
                <a:gd name="T9" fmla="*/ 0 h 47"/>
                <a:gd name="T10" fmla="*/ 0 w 60"/>
                <a:gd name="T11" fmla="*/ 0 h 47"/>
                <a:gd name="T12" fmla="*/ 0 w 60"/>
                <a:gd name="T13" fmla="*/ 0 h 47"/>
                <a:gd name="T14" fmla="*/ 0 w 60"/>
                <a:gd name="T15" fmla="*/ 0 h 47"/>
                <a:gd name="T16" fmla="*/ 0 w 60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7"/>
                <a:gd name="T29" fmla="*/ 60 w 6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7">
                  <a:moveTo>
                    <a:pt x="59" y="15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44" y="46"/>
                  </a:lnTo>
                  <a:lnTo>
                    <a:pt x="59" y="31"/>
                  </a:lnTo>
                  <a:lnTo>
                    <a:pt x="59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48"/>
            <p:cNvSpPr>
              <a:spLocks/>
            </p:cNvSpPr>
            <p:nvPr/>
          </p:nvSpPr>
          <p:spPr bwMode="auto">
            <a:xfrm>
              <a:off x="1179" y="1488"/>
              <a:ext cx="51" cy="25"/>
            </a:xfrm>
            <a:custGeom>
              <a:avLst/>
              <a:gdLst>
                <a:gd name="T0" fmla="*/ 0 w 120"/>
                <a:gd name="T1" fmla="*/ 0 h 63"/>
                <a:gd name="T2" fmla="*/ 0 w 120"/>
                <a:gd name="T3" fmla="*/ 0 h 63"/>
                <a:gd name="T4" fmla="*/ 0 w 120"/>
                <a:gd name="T5" fmla="*/ 0 h 63"/>
                <a:gd name="T6" fmla="*/ 0 w 120"/>
                <a:gd name="T7" fmla="*/ 0 h 63"/>
                <a:gd name="T8" fmla="*/ 0 w 120"/>
                <a:gd name="T9" fmla="*/ 0 h 63"/>
                <a:gd name="T10" fmla="*/ 0 w 120"/>
                <a:gd name="T11" fmla="*/ 0 h 63"/>
                <a:gd name="T12" fmla="*/ 0 w 120"/>
                <a:gd name="T13" fmla="*/ 0 h 63"/>
                <a:gd name="T14" fmla="*/ 0 w 120"/>
                <a:gd name="T15" fmla="*/ 0 h 63"/>
                <a:gd name="T16" fmla="*/ 0 w 120"/>
                <a:gd name="T17" fmla="*/ 0 h 63"/>
                <a:gd name="T18" fmla="*/ 0 w 120"/>
                <a:gd name="T19" fmla="*/ 0 h 63"/>
                <a:gd name="T20" fmla="*/ 0 w 120"/>
                <a:gd name="T21" fmla="*/ 0 h 63"/>
                <a:gd name="T22" fmla="*/ 0 w 120"/>
                <a:gd name="T23" fmla="*/ 0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63"/>
                <a:gd name="T41" fmla="*/ 120 w 120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63">
                  <a:moveTo>
                    <a:pt x="60" y="16"/>
                  </a:moveTo>
                  <a:lnTo>
                    <a:pt x="60" y="31"/>
                  </a:lnTo>
                  <a:lnTo>
                    <a:pt x="15" y="31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45" y="47"/>
                  </a:lnTo>
                  <a:lnTo>
                    <a:pt x="60" y="62"/>
                  </a:lnTo>
                  <a:lnTo>
                    <a:pt x="104" y="62"/>
                  </a:lnTo>
                  <a:lnTo>
                    <a:pt x="119" y="31"/>
                  </a:lnTo>
                  <a:lnTo>
                    <a:pt x="104" y="16"/>
                  </a:lnTo>
                  <a:lnTo>
                    <a:pt x="89" y="0"/>
                  </a:lnTo>
                  <a:lnTo>
                    <a:pt x="74" y="16"/>
                  </a:lnTo>
                  <a:lnTo>
                    <a:pt x="6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49"/>
            <p:cNvSpPr>
              <a:spLocks/>
            </p:cNvSpPr>
            <p:nvPr/>
          </p:nvSpPr>
          <p:spPr bwMode="auto">
            <a:xfrm>
              <a:off x="1224" y="1494"/>
              <a:ext cx="45" cy="24"/>
            </a:xfrm>
            <a:custGeom>
              <a:avLst/>
              <a:gdLst>
                <a:gd name="T0" fmla="*/ 0 w 105"/>
                <a:gd name="T1" fmla="*/ 0 h 62"/>
                <a:gd name="T2" fmla="*/ 0 w 105"/>
                <a:gd name="T3" fmla="*/ 0 h 62"/>
                <a:gd name="T4" fmla="*/ 0 w 105"/>
                <a:gd name="T5" fmla="*/ 0 h 62"/>
                <a:gd name="T6" fmla="*/ 0 w 105"/>
                <a:gd name="T7" fmla="*/ 0 h 62"/>
                <a:gd name="T8" fmla="*/ 0 w 105"/>
                <a:gd name="T9" fmla="*/ 0 h 62"/>
                <a:gd name="T10" fmla="*/ 0 w 105"/>
                <a:gd name="T11" fmla="*/ 0 h 62"/>
                <a:gd name="T12" fmla="*/ 0 w 105"/>
                <a:gd name="T13" fmla="*/ 0 h 62"/>
                <a:gd name="T14" fmla="*/ 0 w 105"/>
                <a:gd name="T15" fmla="*/ 0 h 62"/>
                <a:gd name="T16" fmla="*/ 0 w 105"/>
                <a:gd name="T17" fmla="*/ 0 h 62"/>
                <a:gd name="T18" fmla="*/ 0 w 105"/>
                <a:gd name="T19" fmla="*/ 0 h 62"/>
                <a:gd name="T20" fmla="*/ 0 w 105"/>
                <a:gd name="T21" fmla="*/ 0 h 62"/>
                <a:gd name="T22" fmla="*/ 0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62"/>
                <a:gd name="T38" fmla="*/ 105 w 105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62">
                  <a:moveTo>
                    <a:pt x="89" y="0"/>
                  </a:moveTo>
                  <a:lnTo>
                    <a:pt x="74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0" y="46"/>
                  </a:lnTo>
                  <a:lnTo>
                    <a:pt x="30" y="61"/>
                  </a:lnTo>
                  <a:lnTo>
                    <a:pt x="45" y="46"/>
                  </a:lnTo>
                  <a:lnTo>
                    <a:pt x="74" y="61"/>
                  </a:lnTo>
                  <a:lnTo>
                    <a:pt x="89" y="31"/>
                  </a:lnTo>
                  <a:lnTo>
                    <a:pt x="104" y="15"/>
                  </a:lnTo>
                  <a:lnTo>
                    <a:pt x="8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50"/>
            <p:cNvSpPr>
              <a:spLocks/>
            </p:cNvSpPr>
            <p:nvPr/>
          </p:nvSpPr>
          <p:spPr bwMode="auto">
            <a:xfrm>
              <a:off x="1248" y="1547"/>
              <a:ext cx="15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0 h 62"/>
                <a:gd name="T4" fmla="*/ 1 w 30"/>
                <a:gd name="T5" fmla="*/ 0 h 62"/>
                <a:gd name="T6" fmla="*/ 1 w 30"/>
                <a:gd name="T7" fmla="*/ 0 h 62"/>
                <a:gd name="T8" fmla="*/ 1 w 30"/>
                <a:gd name="T9" fmla="*/ 0 h 62"/>
                <a:gd name="T10" fmla="*/ 0 w 30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62"/>
                <a:gd name="T20" fmla="*/ 30 w 30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62">
                  <a:moveTo>
                    <a:pt x="0" y="15"/>
                  </a:moveTo>
                  <a:lnTo>
                    <a:pt x="0" y="46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15" y="0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8" name="Oval 151"/>
            <p:cNvSpPr>
              <a:spLocks noChangeArrowheads="1"/>
            </p:cNvSpPr>
            <p:nvPr/>
          </p:nvSpPr>
          <p:spPr bwMode="auto">
            <a:xfrm>
              <a:off x="1198" y="1594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52"/>
            <p:cNvSpPr>
              <a:spLocks/>
            </p:cNvSpPr>
            <p:nvPr/>
          </p:nvSpPr>
          <p:spPr bwMode="auto">
            <a:xfrm>
              <a:off x="1167" y="1593"/>
              <a:ext cx="31" cy="53"/>
            </a:xfrm>
            <a:custGeom>
              <a:avLst/>
              <a:gdLst>
                <a:gd name="T0" fmla="*/ 0 w 75"/>
                <a:gd name="T1" fmla="*/ 0 h 140"/>
                <a:gd name="T2" fmla="*/ 0 w 75"/>
                <a:gd name="T3" fmla="*/ 0 h 140"/>
                <a:gd name="T4" fmla="*/ 0 w 75"/>
                <a:gd name="T5" fmla="*/ 0 h 140"/>
                <a:gd name="T6" fmla="*/ 0 w 75"/>
                <a:gd name="T7" fmla="*/ 0 h 140"/>
                <a:gd name="T8" fmla="*/ 0 w 75"/>
                <a:gd name="T9" fmla="*/ 0 h 140"/>
                <a:gd name="T10" fmla="*/ 0 w 75"/>
                <a:gd name="T11" fmla="*/ 0 h 140"/>
                <a:gd name="T12" fmla="*/ 0 w 75"/>
                <a:gd name="T13" fmla="*/ 0 h 140"/>
                <a:gd name="T14" fmla="*/ 0 w 75"/>
                <a:gd name="T15" fmla="*/ 0 h 140"/>
                <a:gd name="T16" fmla="*/ 0 w 75"/>
                <a:gd name="T17" fmla="*/ 0 h 140"/>
                <a:gd name="T18" fmla="*/ 0 w 75"/>
                <a:gd name="T19" fmla="*/ 0 h 140"/>
                <a:gd name="T20" fmla="*/ 0 w 75"/>
                <a:gd name="T21" fmla="*/ 0 h 140"/>
                <a:gd name="T22" fmla="*/ 0 w 75"/>
                <a:gd name="T23" fmla="*/ 0 h 140"/>
                <a:gd name="T24" fmla="*/ 0 w 75"/>
                <a:gd name="T25" fmla="*/ 0 h 140"/>
                <a:gd name="T26" fmla="*/ 0 w 75"/>
                <a:gd name="T27" fmla="*/ 0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140"/>
                <a:gd name="T44" fmla="*/ 75 w 75"/>
                <a:gd name="T45" fmla="*/ 140 h 1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140">
                  <a:moveTo>
                    <a:pt x="15" y="15"/>
                  </a:moveTo>
                  <a:lnTo>
                    <a:pt x="15" y="46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44" y="139"/>
                  </a:lnTo>
                  <a:lnTo>
                    <a:pt x="44" y="108"/>
                  </a:lnTo>
                  <a:lnTo>
                    <a:pt x="59" y="108"/>
                  </a:lnTo>
                  <a:lnTo>
                    <a:pt x="74" y="93"/>
                  </a:lnTo>
                  <a:lnTo>
                    <a:pt x="44" y="77"/>
                  </a:lnTo>
                  <a:lnTo>
                    <a:pt x="59" y="15"/>
                  </a:lnTo>
                  <a:lnTo>
                    <a:pt x="44" y="0"/>
                  </a:lnTo>
                  <a:lnTo>
                    <a:pt x="15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53"/>
            <p:cNvSpPr>
              <a:spLocks/>
            </p:cNvSpPr>
            <p:nvPr/>
          </p:nvSpPr>
          <p:spPr bwMode="auto">
            <a:xfrm>
              <a:off x="1179" y="1628"/>
              <a:ext cx="116" cy="105"/>
            </a:xfrm>
            <a:custGeom>
              <a:avLst/>
              <a:gdLst>
                <a:gd name="T0" fmla="*/ 0 w 270"/>
                <a:gd name="T1" fmla="*/ 0 h 278"/>
                <a:gd name="T2" fmla="*/ 0 w 270"/>
                <a:gd name="T3" fmla="*/ 0 h 278"/>
                <a:gd name="T4" fmla="*/ 0 w 270"/>
                <a:gd name="T5" fmla="*/ 0 h 278"/>
                <a:gd name="T6" fmla="*/ 0 w 270"/>
                <a:gd name="T7" fmla="*/ 0 h 278"/>
                <a:gd name="T8" fmla="*/ 0 w 270"/>
                <a:gd name="T9" fmla="*/ 0 h 278"/>
                <a:gd name="T10" fmla="*/ 0 w 270"/>
                <a:gd name="T11" fmla="*/ 0 h 278"/>
                <a:gd name="T12" fmla="*/ 0 w 270"/>
                <a:gd name="T13" fmla="*/ 0 h 278"/>
                <a:gd name="T14" fmla="*/ 0 w 270"/>
                <a:gd name="T15" fmla="*/ 0 h 278"/>
                <a:gd name="T16" fmla="*/ 0 w 270"/>
                <a:gd name="T17" fmla="*/ 0 h 278"/>
                <a:gd name="T18" fmla="*/ 0 w 270"/>
                <a:gd name="T19" fmla="*/ 0 h 278"/>
                <a:gd name="T20" fmla="*/ 0 w 270"/>
                <a:gd name="T21" fmla="*/ 0 h 278"/>
                <a:gd name="T22" fmla="*/ 0 w 270"/>
                <a:gd name="T23" fmla="*/ 0 h 278"/>
                <a:gd name="T24" fmla="*/ 0 w 270"/>
                <a:gd name="T25" fmla="*/ 0 h 278"/>
                <a:gd name="T26" fmla="*/ 0 w 270"/>
                <a:gd name="T27" fmla="*/ 0 h 278"/>
                <a:gd name="T28" fmla="*/ 0 w 270"/>
                <a:gd name="T29" fmla="*/ 0 h 278"/>
                <a:gd name="T30" fmla="*/ 0 w 270"/>
                <a:gd name="T31" fmla="*/ 0 h 278"/>
                <a:gd name="T32" fmla="*/ 0 w 270"/>
                <a:gd name="T33" fmla="*/ 0 h 278"/>
                <a:gd name="T34" fmla="*/ 0 w 270"/>
                <a:gd name="T35" fmla="*/ 0 h 278"/>
                <a:gd name="T36" fmla="*/ 0 w 270"/>
                <a:gd name="T37" fmla="*/ 0 h 278"/>
                <a:gd name="T38" fmla="*/ 0 w 270"/>
                <a:gd name="T39" fmla="*/ 0 h 278"/>
                <a:gd name="T40" fmla="*/ 0 w 270"/>
                <a:gd name="T41" fmla="*/ 0 h 278"/>
                <a:gd name="T42" fmla="*/ 0 w 270"/>
                <a:gd name="T43" fmla="*/ 0 h 278"/>
                <a:gd name="T44" fmla="*/ 0 w 270"/>
                <a:gd name="T45" fmla="*/ 0 h 278"/>
                <a:gd name="T46" fmla="*/ 0 w 270"/>
                <a:gd name="T47" fmla="*/ 0 h 278"/>
                <a:gd name="T48" fmla="*/ 0 w 270"/>
                <a:gd name="T49" fmla="*/ 0 h 2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278"/>
                <a:gd name="T77" fmla="*/ 270 w 270"/>
                <a:gd name="T78" fmla="*/ 278 h 2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278">
                  <a:moveTo>
                    <a:pt x="45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60" y="200"/>
                  </a:lnTo>
                  <a:lnTo>
                    <a:pt x="90" y="215"/>
                  </a:lnTo>
                  <a:lnTo>
                    <a:pt x="105" y="200"/>
                  </a:lnTo>
                  <a:lnTo>
                    <a:pt x="254" y="277"/>
                  </a:lnTo>
                  <a:lnTo>
                    <a:pt x="254" y="262"/>
                  </a:lnTo>
                  <a:lnTo>
                    <a:pt x="269" y="262"/>
                  </a:lnTo>
                  <a:lnTo>
                    <a:pt x="269" y="231"/>
                  </a:lnTo>
                  <a:lnTo>
                    <a:pt x="269" y="92"/>
                  </a:lnTo>
                  <a:lnTo>
                    <a:pt x="254" y="62"/>
                  </a:lnTo>
                  <a:lnTo>
                    <a:pt x="269" y="31"/>
                  </a:lnTo>
                  <a:lnTo>
                    <a:pt x="209" y="0"/>
                  </a:lnTo>
                  <a:lnTo>
                    <a:pt x="179" y="15"/>
                  </a:lnTo>
                  <a:lnTo>
                    <a:pt x="194" y="46"/>
                  </a:lnTo>
                  <a:lnTo>
                    <a:pt x="164" y="62"/>
                  </a:lnTo>
                  <a:lnTo>
                    <a:pt x="105" y="31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1" name="Freeform 154"/>
            <p:cNvSpPr>
              <a:spLocks/>
            </p:cNvSpPr>
            <p:nvPr/>
          </p:nvSpPr>
          <p:spPr bwMode="auto">
            <a:xfrm>
              <a:off x="1204" y="1512"/>
              <a:ext cx="71" cy="53"/>
            </a:xfrm>
            <a:custGeom>
              <a:avLst/>
              <a:gdLst>
                <a:gd name="T0" fmla="*/ 0 w 165"/>
                <a:gd name="T1" fmla="*/ 0 h 139"/>
                <a:gd name="T2" fmla="*/ 0 w 165"/>
                <a:gd name="T3" fmla="*/ 0 h 139"/>
                <a:gd name="T4" fmla="*/ 0 w 165"/>
                <a:gd name="T5" fmla="*/ 0 h 139"/>
                <a:gd name="T6" fmla="*/ 0 w 165"/>
                <a:gd name="T7" fmla="*/ 0 h 139"/>
                <a:gd name="T8" fmla="*/ 0 w 165"/>
                <a:gd name="T9" fmla="*/ 0 h 139"/>
                <a:gd name="T10" fmla="*/ 0 w 165"/>
                <a:gd name="T11" fmla="*/ 0 h 139"/>
                <a:gd name="T12" fmla="*/ 0 w 165"/>
                <a:gd name="T13" fmla="*/ 0 h 139"/>
                <a:gd name="T14" fmla="*/ 0 w 165"/>
                <a:gd name="T15" fmla="*/ 0 h 139"/>
                <a:gd name="T16" fmla="*/ 0 w 165"/>
                <a:gd name="T17" fmla="*/ 0 h 139"/>
                <a:gd name="T18" fmla="*/ 0 w 165"/>
                <a:gd name="T19" fmla="*/ 0 h 139"/>
                <a:gd name="T20" fmla="*/ 0 w 165"/>
                <a:gd name="T21" fmla="*/ 0 h 139"/>
                <a:gd name="T22" fmla="*/ 0 w 165"/>
                <a:gd name="T23" fmla="*/ 0 h 139"/>
                <a:gd name="T24" fmla="*/ 0 w 165"/>
                <a:gd name="T25" fmla="*/ 0 h 139"/>
                <a:gd name="T26" fmla="*/ 0 w 165"/>
                <a:gd name="T27" fmla="*/ 0 h 139"/>
                <a:gd name="T28" fmla="*/ 0 w 165"/>
                <a:gd name="T29" fmla="*/ 0 h 139"/>
                <a:gd name="T30" fmla="*/ 0 w 165"/>
                <a:gd name="T31" fmla="*/ 0 h 139"/>
                <a:gd name="T32" fmla="*/ 0 w 165"/>
                <a:gd name="T33" fmla="*/ 0 h 139"/>
                <a:gd name="T34" fmla="*/ 0 w 165"/>
                <a:gd name="T35" fmla="*/ 0 h 139"/>
                <a:gd name="T36" fmla="*/ 0 w 165"/>
                <a:gd name="T37" fmla="*/ 0 h 139"/>
                <a:gd name="T38" fmla="*/ 0 w 165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5"/>
                <a:gd name="T61" fmla="*/ 0 h 139"/>
                <a:gd name="T62" fmla="*/ 165 w 165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5" h="139">
                  <a:moveTo>
                    <a:pt x="45" y="0"/>
                  </a:moveTo>
                  <a:lnTo>
                    <a:pt x="75" y="15"/>
                  </a:lnTo>
                  <a:lnTo>
                    <a:pt x="89" y="0"/>
                  </a:lnTo>
                  <a:lnTo>
                    <a:pt x="11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49" y="77"/>
                  </a:lnTo>
                  <a:lnTo>
                    <a:pt x="164" y="107"/>
                  </a:lnTo>
                  <a:lnTo>
                    <a:pt x="134" y="138"/>
                  </a:lnTo>
                  <a:lnTo>
                    <a:pt x="119" y="92"/>
                  </a:lnTo>
                  <a:lnTo>
                    <a:pt x="104" y="107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30" y="46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2" name="Freeform 155"/>
            <p:cNvSpPr>
              <a:spLocks/>
            </p:cNvSpPr>
            <p:nvPr/>
          </p:nvSpPr>
          <p:spPr bwMode="auto">
            <a:xfrm>
              <a:off x="1262" y="1547"/>
              <a:ext cx="38" cy="47"/>
            </a:xfrm>
            <a:custGeom>
              <a:avLst/>
              <a:gdLst>
                <a:gd name="T0" fmla="*/ 0 w 91"/>
                <a:gd name="T1" fmla="*/ 0 h 123"/>
                <a:gd name="T2" fmla="*/ 0 w 91"/>
                <a:gd name="T3" fmla="*/ 0 h 123"/>
                <a:gd name="T4" fmla="*/ 0 w 91"/>
                <a:gd name="T5" fmla="*/ 0 h 123"/>
                <a:gd name="T6" fmla="*/ 0 w 91"/>
                <a:gd name="T7" fmla="*/ 0 h 123"/>
                <a:gd name="T8" fmla="*/ 0 w 91"/>
                <a:gd name="T9" fmla="*/ 0 h 123"/>
                <a:gd name="T10" fmla="*/ 0 w 91"/>
                <a:gd name="T11" fmla="*/ 0 h 123"/>
                <a:gd name="T12" fmla="*/ 0 w 91"/>
                <a:gd name="T13" fmla="*/ 0 h 123"/>
                <a:gd name="T14" fmla="*/ 0 w 91"/>
                <a:gd name="T15" fmla="*/ 0 h 123"/>
                <a:gd name="T16" fmla="*/ 0 w 91"/>
                <a:gd name="T17" fmla="*/ 0 h 123"/>
                <a:gd name="T18" fmla="*/ 0 w 91"/>
                <a:gd name="T19" fmla="*/ 0 h 123"/>
                <a:gd name="T20" fmla="*/ 0 w 91"/>
                <a:gd name="T21" fmla="*/ 0 h 123"/>
                <a:gd name="T22" fmla="*/ 0 w 91"/>
                <a:gd name="T23" fmla="*/ 0 h 123"/>
                <a:gd name="T24" fmla="*/ 0 w 91"/>
                <a:gd name="T25" fmla="*/ 0 h 123"/>
                <a:gd name="T26" fmla="*/ 0 w 91"/>
                <a:gd name="T27" fmla="*/ 0 h 123"/>
                <a:gd name="T28" fmla="*/ 0 w 91"/>
                <a:gd name="T29" fmla="*/ 0 h 123"/>
                <a:gd name="T30" fmla="*/ 0 w 91"/>
                <a:gd name="T31" fmla="*/ 0 h 123"/>
                <a:gd name="T32" fmla="*/ 0 w 91"/>
                <a:gd name="T33" fmla="*/ 0 h 123"/>
                <a:gd name="T34" fmla="*/ 0 w 91"/>
                <a:gd name="T35" fmla="*/ 0 h 123"/>
                <a:gd name="T36" fmla="*/ 0 w 91"/>
                <a:gd name="T37" fmla="*/ 0 h 123"/>
                <a:gd name="T38" fmla="*/ 0 w 91"/>
                <a:gd name="T39" fmla="*/ 0 h 123"/>
                <a:gd name="T40" fmla="*/ 0 w 91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123"/>
                <a:gd name="T65" fmla="*/ 91 w 91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123">
                  <a:moveTo>
                    <a:pt x="0" y="61"/>
                  </a:moveTo>
                  <a:lnTo>
                    <a:pt x="0" y="76"/>
                  </a:lnTo>
                  <a:lnTo>
                    <a:pt x="15" y="92"/>
                  </a:lnTo>
                  <a:lnTo>
                    <a:pt x="30" y="92"/>
                  </a:lnTo>
                  <a:lnTo>
                    <a:pt x="15" y="92"/>
                  </a:lnTo>
                  <a:lnTo>
                    <a:pt x="30" y="122"/>
                  </a:lnTo>
                  <a:lnTo>
                    <a:pt x="45" y="107"/>
                  </a:lnTo>
                  <a:lnTo>
                    <a:pt x="45" y="92"/>
                  </a:lnTo>
                  <a:lnTo>
                    <a:pt x="60" y="107"/>
                  </a:lnTo>
                  <a:lnTo>
                    <a:pt x="60" y="76"/>
                  </a:lnTo>
                  <a:lnTo>
                    <a:pt x="45" y="6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60" y="15"/>
                  </a:lnTo>
                  <a:lnTo>
                    <a:pt x="90" y="31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0" y="46"/>
                  </a:lnTo>
                  <a:lnTo>
                    <a:pt x="0" y="6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56"/>
            <p:cNvSpPr>
              <a:spLocks/>
            </p:cNvSpPr>
            <p:nvPr/>
          </p:nvSpPr>
          <p:spPr bwMode="auto">
            <a:xfrm>
              <a:off x="1256" y="1494"/>
              <a:ext cx="64" cy="41"/>
            </a:xfrm>
            <a:custGeom>
              <a:avLst/>
              <a:gdLst>
                <a:gd name="T0" fmla="*/ 0 w 150"/>
                <a:gd name="T1" fmla="*/ 0 h 108"/>
                <a:gd name="T2" fmla="*/ 0 w 150"/>
                <a:gd name="T3" fmla="*/ 0 h 108"/>
                <a:gd name="T4" fmla="*/ 0 w 150"/>
                <a:gd name="T5" fmla="*/ 0 h 108"/>
                <a:gd name="T6" fmla="*/ 0 w 150"/>
                <a:gd name="T7" fmla="*/ 0 h 108"/>
                <a:gd name="T8" fmla="*/ 0 w 150"/>
                <a:gd name="T9" fmla="*/ 0 h 108"/>
                <a:gd name="T10" fmla="*/ 0 w 150"/>
                <a:gd name="T11" fmla="*/ 0 h 108"/>
                <a:gd name="T12" fmla="*/ 0 w 150"/>
                <a:gd name="T13" fmla="*/ 0 h 108"/>
                <a:gd name="T14" fmla="*/ 0 w 150"/>
                <a:gd name="T15" fmla="*/ 0 h 108"/>
                <a:gd name="T16" fmla="*/ 0 w 150"/>
                <a:gd name="T17" fmla="*/ 0 h 108"/>
                <a:gd name="T18" fmla="*/ 0 w 150"/>
                <a:gd name="T19" fmla="*/ 0 h 108"/>
                <a:gd name="T20" fmla="*/ 0 w 150"/>
                <a:gd name="T21" fmla="*/ 0 h 108"/>
                <a:gd name="T22" fmla="*/ 0 w 150"/>
                <a:gd name="T23" fmla="*/ 0 h 108"/>
                <a:gd name="T24" fmla="*/ 0 w 150"/>
                <a:gd name="T25" fmla="*/ 0 h 108"/>
                <a:gd name="T26" fmla="*/ 0 w 150"/>
                <a:gd name="T27" fmla="*/ 0 h 108"/>
                <a:gd name="T28" fmla="*/ 0 w 150"/>
                <a:gd name="T29" fmla="*/ 0 h 108"/>
                <a:gd name="T30" fmla="*/ 0 w 150"/>
                <a:gd name="T31" fmla="*/ 0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0"/>
                <a:gd name="T49" fmla="*/ 0 h 108"/>
                <a:gd name="T50" fmla="*/ 150 w 150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0" h="108">
                  <a:moveTo>
                    <a:pt x="30" y="15"/>
                  </a:moveTo>
                  <a:lnTo>
                    <a:pt x="15" y="31"/>
                  </a:lnTo>
                  <a:lnTo>
                    <a:pt x="0" y="61"/>
                  </a:lnTo>
                  <a:lnTo>
                    <a:pt x="30" y="76"/>
                  </a:lnTo>
                  <a:lnTo>
                    <a:pt x="30" y="92"/>
                  </a:lnTo>
                  <a:lnTo>
                    <a:pt x="45" y="107"/>
                  </a:lnTo>
                  <a:lnTo>
                    <a:pt x="89" y="107"/>
                  </a:lnTo>
                  <a:lnTo>
                    <a:pt x="104" y="92"/>
                  </a:lnTo>
                  <a:lnTo>
                    <a:pt x="134" y="107"/>
                  </a:lnTo>
                  <a:lnTo>
                    <a:pt x="134" y="7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75" y="15"/>
                  </a:lnTo>
                  <a:lnTo>
                    <a:pt x="30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7"/>
            <p:cNvSpPr>
              <a:spLocks/>
            </p:cNvSpPr>
            <p:nvPr/>
          </p:nvSpPr>
          <p:spPr bwMode="auto">
            <a:xfrm>
              <a:off x="1269" y="1530"/>
              <a:ext cx="45" cy="23"/>
            </a:xfrm>
            <a:custGeom>
              <a:avLst/>
              <a:gdLst>
                <a:gd name="T0" fmla="*/ 0 w 105"/>
                <a:gd name="T1" fmla="*/ 0 h 62"/>
                <a:gd name="T2" fmla="*/ 0 w 105"/>
                <a:gd name="T3" fmla="*/ 0 h 62"/>
                <a:gd name="T4" fmla="*/ 0 w 105"/>
                <a:gd name="T5" fmla="*/ 0 h 62"/>
                <a:gd name="T6" fmla="*/ 0 w 105"/>
                <a:gd name="T7" fmla="*/ 0 h 62"/>
                <a:gd name="T8" fmla="*/ 0 w 105"/>
                <a:gd name="T9" fmla="*/ 0 h 62"/>
                <a:gd name="T10" fmla="*/ 0 w 105"/>
                <a:gd name="T11" fmla="*/ 0 h 62"/>
                <a:gd name="T12" fmla="*/ 0 w 105"/>
                <a:gd name="T13" fmla="*/ 0 h 62"/>
                <a:gd name="T14" fmla="*/ 0 w 105"/>
                <a:gd name="T15" fmla="*/ 0 h 62"/>
                <a:gd name="T16" fmla="*/ 0 w 105"/>
                <a:gd name="T17" fmla="*/ 0 h 62"/>
                <a:gd name="T18" fmla="*/ 0 w 105"/>
                <a:gd name="T19" fmla="*/ 0 h 62"/>
                <a:gd name="T20" fmla="*/ 0 w 105"/>
                <a:gd name="T21" fmla="*/ 0 h 62"/>
                <a:gd name="T22" fmla="*/ 0 w 105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62"/>
                <a:gd name="T38" fmla="*/ 105 w 105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62">
                  <a:moveTo>
                    <a:pt x="104" y="15"/>
                  </a:moveTo>
                  <a:lnTo>
                    <a:pt x="74" y="0"/>
                  </a:lnTo>
                  <a:lnTo>
                    <a:pt x="59" y="15"/>
                  </a:lnTo>
                  <a:lnTo>
                    <a:pt x="15" y="15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45" y="46"/>
                  </a:lnTo>
                  <a:lnTo>
                    <a:pt x="59" y="61"/>
                  </a:lnTo>
                  <a:lnTo>
                    <a:pt x="74" y="61"/>
                  </a:lnTo>
                  <a:lnTo>
                    <a:pt x="89" y="46"/>
                  </a:lnTo>
                  <a:lnTo>
                    <a:pt x="104" y="15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8"/>
            <p:cNvSpPr>
              <a:spLocks/>
            </p:cNvSpPr>
            <p:nvPr/>
          </p:nvSpPr>
          <p:spPr bwMode="auto">
            <a:xfrm>
              <a:off x="1287" y="1634"/>
              <a:ext cx="91" cy="81"/>
            </a:xfrm>
            <a:custGeom>
              <a:avLst/>
              <a:gdLst>
                <a:gd name="T0" fmla="*/ 0 w 211"/>
                <a:gd name="T1" fmla="*/ 0 h 216"/>
                <a:gd name="T2" fmla="*/ 0 w 211"/>
                <a:gd name="T3" fmla="*/ 0 h 216"/>
                <a:gd name="T4" fmla="*/ 0 w 211"/>
                <a:gd name="T5" fmla="*/ 0 h 216"/>
                <a:gd name="T6" fmla="*/ 0 w 211"/>
                <a:gd name="T7" fmla="*/ 0 h 216"/>
                <a:gd name="T8" fmla="*/ 0 w 211"/>
                <a:gd name="T9" fmla="*/ 0 h 216"/>
                <a:gd name="T10" fmla="*/ 0 w 211"/>
                <a:gd name="T11" fmla="*/ 0 h 216"/>
                <a:gd name="T12" fmla="*/ 0 w 211"/>
                <a:gd name="T13" fmla="*/ 0 h 216"/>
                <a:gd name="T14" fmla="*/ 0 w 211"/>
                <a:gd name="T15" fmla="*/ 0 h 216"/>
                <a:gd name="T16" fmla="*/ 0 w 211"/>
                <a:gd name="T17" fmla="*/ 0 h 216"/>
                <a:gd name="T18" fmla="*/ 0 w 211"/>
                <a:gd name="T19" fmla="*/ 0 h 216"/>
                <a:gd name="T20" fmla="*/ 0 w 211"/>
                <a:gd name="T21" fmla="*/ 0 h 216"/>
                <a:gd name="T22" fmla="*/ 0 w 211"/>
                <a:gd name="T23" fmla="*/ 0 h 216"/>
                <a:gd name="T24" fmla="*/ 0 w 211"/>
                <a:gd name="T25" fmla="*/ 0 h 216"/>
                <a:gd name="T26" fmla="*/ 0 w 211"/>
                <a:gd name="T27" fmla="*/ 0 h 216"/>
                <a:gd name="T28" fmla="*/ 0 w 211"/>
                <a:gd name="T29" fmla="*/ 0 h 216"/>
                <a:gd name="T30" fmla="*/ 0 w 211"/>
                <a:gd name="T31" fmla="*/ 0 h 2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216"/>
                <a:gd name="T50" fmla="*/ 211 w 211"/>
                <a:gd name="T51" fmla="*/ 216 h 2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216">
                  <a:moveTo>
                    <a:pt x="15" y="15"/>
                  </a:moveTo>
                  <a:lnTo>
                    <a:pt x="0" y="46"/>
                  </a:lnTo>
                  <a:lnTo>
                    <a:pt x="15" y="77"/>
                  </a:lnTo>
                  <a:lnTo>
                    <a:pt x="15" y="215"/>
                  </a:lnTo>
                  <a:lnTo>
                    <a:pt x="165" y="200"/>
                  </a:lnTo>
                  <a:lnTo>
                    <a:pt x="180" y="215"/>
                  </a:lnTo>
                  <a:lnTo>
                    <a:pt x="210" y="184"/>
                  </a:lnTo>
                  <a:lnTo>
                    <a:pt x="135" y="61"/>
                  </a:lnTo>
                  <a:lnTo>
                    <a:pt x="135" y="46"/>
                  </a:lnTo>
                  <a:lnTo>
                    <a:pt x="165" y="92"/>
                  </a:lnTo>
                  <a:lnTo>
                    <a:pt x="180" y="61"/>
                  </a:lnTo>
                  <a:lnTo>
                    <a:pt x="165" y="15"/>
                  </a:lnTo>
                  <a:lnTo>
                    <a:pt x="150" y="15"/>
                  </a:lnTo>
                  <a:lnTo>
                    <a:pt x="120" y="0"/>
                  </a:lnTo>
                  <a:lnTo>
                    <a:pt x="90" y="15"/>
                  </a:lnTo>
                  <a:lnTo>
                    <a:pt x="15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6" name="Line 159"/>
            <p:cNvSpPr>
              <a:spLocks noChangeShapeType="1"/>
            </p:cNvSpPr>
            <p:nvPr/>
          </p:nvSpPr>
          <p:spPr bwMode="auto">
            <a:xfrm>
              <a:off x="1358" y="164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7" name="Line 160"/>
            <p:cNvSpPr>
              <a:spLocks noChangeShapeType="1"/>
            </p:cNvSpPr>
            <p:nvPr/>
          </p:nvSpPr>
          <p:spPr bwMode="auto">
            <a:xfrm>
              <a:off x="1358" y="164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8" name="Line 161"/>
            <p:cNvSpPr>
              <a:spLocks noChangeShapeType="1"/>
            </p:cNvSpPr>
            <p:nvPr/>
          </p:nvSpPr>
          <p:spPr bwMode="auto">
            <a:xfrm flipV="1">
              <a:off x="1372" y="1646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9" name="Line 162"/>
            <p:cNvSpPr>
              <a:spLocks noChangeShapeType="1"/>
            </p:cNvSpPr>
            <p:nvPr/>
          </p:nvSpPr>
          <p:spPr bwMode="auto">
            <a:xfrm flipV="1">
              <a:off x="1372" y="164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0" name="Line 163"/>
            <p:cNvSpPr>
              <a:spLocks noChangeShapeType="1"/>
            </p:cNvSpPr>
            <p:nvPr/>
          </p:nvSpPr>
          <p:spPr bwMode="auto">
            <a:xfrm flipV="1">
              <a:off x="1372" y="163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1" name="Line 164"/>
            <p:cNvSpPr>
              <a:spLocks noChangeShapeType="1"/>
            </p:cNvSpPr>
            <p:nvPr/>
          </p:nvSpPr>
          <p:spPr bwMode="auto">
            <a:xfrm flipV="1">
              <a:off x="1372" y="1617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65"/>
            <p:cNvSpPr>
              <a:spLocks/>
            </p:cNvSpPr>
            <p:nvPr/>
          </p:nvSpPr>
          <p:spPr bwMode="auto">
            <a:xfrm>
              <a:off x="1346" y="1600"/>
              <a:ext cx="12" cy="11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1"/>
                <a:gd name="T17" fmla="*/ 30 w 3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1">
                  <a:moveTo>
                    <a:pt x="29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29" y="15"/>
                  </a:lnTo>
                  <a:lnTo>
                    <a:pt x="29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3" name="Freeform 166"/>
            <p:cNvSpPr>
              <a:spLocks/>
            </p:cNvSpPr>
            <p:nvPr/>
          </p:nvSpPr>
          <p:spPr bwMode="auto">
            <a:xfrm>
              <a:off x="1372" y="1617"/>
              <a:ext cx="0" cy="17"/>
            </a:xfrm>
            <a:custGeom>
              <a:avLst/>
              <a:gdLst>
                <a:gd name="T0" fmla="*/ 0 w 1"/>
                <a:gd name="T1" fmla="*/ 0 h 47"/>
                <a:gd name="T2" fmla="*/ 0 w 1"/>
                <a:gd name="T3" fmla="*/ 0 h 47"/>
                <a:gd name="T4" fmla="*/ 0 w 1"/>
                <a:gd name="T5" fmla="*/ 0 h 47"/>
                <a:gd name="T6" fmla="*/ 0 w 1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7"/>
                <a:gd name="T14" fmla="*/ 0 w 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7">
                  <a:moveTo>
                    <a:pt x="0" y="0"/>
                  </a:moveTo>
                  <a:lnTo>
                    <a:pt x="0" y="46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4" name="Line 167"/>
            <p:cNvSpPr>
              <a:spLocks noChangeShapeType="1"/>
            </p:cNvSpPr>
            <p:nvPr/>
          </p:nvSpPr>
          <p:spPr bwMode="auto">
            <a:xfrm>
              <a:off x="1372" y="163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5" name="Line 168"/>
            <p:cNvSpPr>
              <a:spLocks noChangeShapeType="1"/>
            </p:cNvSpPr>
            <p:nvPr/>
          </p:nvSpPr>
          <p:spPr bwMode="auto">
            <a:xfrm>
              <a:off x="1372" y="162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>
              <a:off x="1372" y="162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>
              <a:off x="1372" y="161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>
              <a:off x="1372" y="161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>
              <a:off x="1372" y="162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>
              <a:off x="1372" y="162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 flipH="1">
              <a:off x="1365" y="1628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2" name="Line 175"/>
            <p:cNvSpPr>
              <a:spLocks noChangeShapeType="1"/>
            </p:cNvSpPr>
            <p:nvPr/>
          </p:nvSpPr>
          <p:spPr bwMode="auto">
            <a:xfrm>
              <a:off x="1365" y="163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3" name="Line 176"/>
            <p:cNvSpPr>
              <a:spLocks noChangeShapeType="1"/>
            </p:cNvSpPr>
            <p:nvPr/>
          </p:nvSpPr>
          <p:spPr bwMode="auto">
            <a:xfrm>
              <a:off x="1372" y="163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77"/>
            <p:cNvSpPr>
              <a:spLocks/>
            </p:cNvSpPr>
            <p:nvPr/>
          </p:nvSpPr>
          <p:spPr bwMode="auto">
            <a:xfrm>
              <a:off x="1358" y="1617"/>
              <a:ext cx="14" cy="41"/>
            </a:xfrm>
            <a:custGeom>
              <a:avLst/>
              <a:gdLst>
                <a:gd name="T0" fmla="*/ 0 w 32"/>
                <a:gd name="T1" fmla="*/ 0 h 108"/>
                <a:gd name="T2" fmla="*/ 0 w 32"/>
                <a:gd name="T3" fmla="*/ 0 h 108"/>
                <a:gd name="T4" fmla="*/ 0 w 32"/>
                <a:gd name="T5" fmla="*/ 0 h 108"/>
                <a:gd name="T6" fmla="*/ 0 w 32"/>
                <a:gd name="T7" fmla="*/ 0 h 108"/>
                <a:gd name="T8" fmla="*/ 0 w 32"/>
                <a:gd name="T9" fmla="*/ 0 h 108"/>
                <a:gd name="T10" fmla="*/ 0 w 32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08"/>
                <a:gd name="T20" fmla="*/ 32 w 32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08">
                  <a:moveTo>
                    <a:pt x="0" y="61"/>
                  </a:moveTo>
                  <a:lnTo>
                    <a:pt x="16" y="107"/>
                  </a:lnTo>
                  <a:lnTo>
                    <a:pt x="31" y="46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0" y="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78"/>
            <p:cNvSpPr>
              <a:spLocks/>
            </p:cNvSpPr>
            <p:nvPr/>
          </p:nvSpPr>
          <p:spPr bwMode="auto">
            <a:xfrm>
              <a:off x="1372" y="1605"/>
              <a:ext cx="6" cy="12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79"/>
            <p:cNvSpPr>
              <a:spLocks/>
            </p:cNvSpPr>
            <p:nvPr/>
          </p:nvSpPr>
          <p:spPr bwMode="auto">
            <a:xfrm>
              <a:off x="1217" y="1791"/>
              <a:ext cx="97" cy="70"/>
            </a:xfrm>
            <a:custGeom>
              <a:avLst/>
              <a:gdLst>
                <a:gd name="T0" fmla="*/ 0 w 224"/>
                <a:gd name="T1" fmla="*/ 0 h 185"/>
                <a:gd name="T2" fmla="*/ 0 w 224"/>
                <a:gd name="T3" fmla="*/ 0 h 185"/>
                <a:gd name="T4" fmla="*/ 0 w 224"/>
                <a:gd name="T5" fmla="*/ 0 h 185"/>
                <a:gd name="T6" fmla="*/ 0 w 224"/>
                <a:gd name="T7" fmla="*/ 0 h 185"/>
                <a:gd name="T8" fmla="*/ 0 w 224"/>
                <a:gd name="T9" fmla="*/ 0 h 185"/>
                <a:gd name="T10" fmla="*/ 0 w 224"/>
                <a:gd name="T11" fmla="*/ 0 h 185"/>
                <a:gd name="T12" fmla="*/ 0 w 224"/>
                <a:gd name="T13" fmla="*/ 0 h 185"/>
                <a:gd name="T14" fmla="*/ 0 w 224"/>
                <a:gd name="T15" fmla="*/ 0 h 185"/>
                <a:gd name="T16" fmla="*/ 0 w 224"/>
                <a:gd name="T17" fmla="*/ 0 h 185"/>
                <a:gd name="T18" fmla="*/ 0 w 224"/>
                <a:gd name="T19" fmla="*/ 0 h 185"/>
                <a:gd name="T20" fmla="*/ 0 w 224"/>
                <a:gd name="T21" fmla="*/ 0 h 185"/>
                <a:gd name="T22" fmla="*/ 0 w 224"/>
                <a:gd name="T23" fmla="*/ 0 h 185"/>
                <a:gd name="T24" fmla="*/ 0 w 224"/>
                <a:gd name="T25" fmla="*/ 0 h 185"/>
                <a:gd name="T26" fmla="*/ 0 w 224"/>
                <a:gd name="T27" fmla="*/ 0 h 185"/>
                <a:gd name="T28" fmla="*/ 0 w 224"/>
                <a:gd name="T29" fmla="*/ 0 h 185"/>
                <a:gd name="T30" fmla="*/ 0 w 224"/>
                <a:gd name="T31" fmla="*/ 0 h 185"/>
                <a:gd name="T32" fmla="*/ 0 w 224"/>
                <a:gd name="T33" fmla="*/ 0 h 185"/>
                <a:gd name="T34" fmla="*/ 0 w 224"/>
                <a:gd name="T35" fmla="*/ 0 h 185"/>
                <a:gd name="T36" fmla="*/ 0 w 224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185"/>
                <a:gd name="T59" fmla="*/ 224 w 224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185">
                  <a:moveTo>
                    <a:pt x="223" y="123"/>
                  </a:moveTo>
                  <a:lnTo>
                    <a:pt x="193" y="61"/>
                  </a:lnTo>
                  <a:lnTo>
                    <a:pt x="164" y="6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46"/>
                  </a:lnTo>
                  <a:lnTo>
                    <a:pt x="15" y="77"/>
                  </a:lnTo>
                  <a:lnTo>
                    <a:pt x="0" y="107"/>
                  </a:lnTo>
                  <a:lnTo>
                    <a:pt x="15" y="153"/>
                  </a:lnTo>
                  <a:lnTo>
                    <a:pt x="30" y="184"/>
                  </a:lnTo>
                  <a:lnTo>
                    <a:pt x="45" y="153"/>
                  </a:lnTo>
                  <a:lnTo>
                    <a:pt x="59" y="153"/>
                  </a:lnTo>
                  <a:lnTo>
                    <a:pt x="74" y="123"/>
                  </a:lnTo>
                  <a:lnTo>
                    <a:pt x="89" y="123"/>
                  </a:lnTo>
                  <a:lnTo>
                    <a:pt x="134" y="138"/>
                  </a:lnTo>
                  <a:lnTo>
                    <a:pt x="149" y="123"/>
                  </a:lnTo>
                  <a:lnTo>
                    <a:pt x="193" y="123"/>
                  </a:lnTo>
                  <a:lnTo>
                    <a:pt x="223" y="123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80"/>
            <p:cNvSpPr>
              <a:spLocks/>
            </p:cNvSpPr>
            <p:nvPr/>
          </p:nvSpPr>
          <p:spPr bwMode="auto">
            <a:xfrm>
              <a:off x="1332" y="1878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0 h 47"/>
                <a:gd name="T6" fmla="*/ 0 w 17"/>
                <a:gd name="T7" fmla="*/ 0 h 47"/>
                <a:gd name="T8" fmla="*/ 0 w 1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7"/>
                <a:gd name="T17" fmla="*/ 17 w 1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7">
                  <a:moveTo>
                    <a:pt x="0" y="0"/>
                  </a:moveTo>
                  <a:lnTo>
                    <a:pt x="0" y="46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81"/>
            <p:cNvSpPr>
              <a:spLocks/>
            </p:cNvSpPr>
            <p:nvPr/>
          </p:nvSpPr>
          <p:spPr bwMode="auto">
            <a:xfrm>
              <a:off x="1192" y="1849"/>
              <a:ext cx="51" cy="58"/>
            </a:xfrm>
            <a:custGeom>
              <a:avLst/>
              <a:gdLst>
                <a:gd name="T0" fmla="*/ 0 w 120"/>
                <a:gd name="T1" fmla="*/ 0 h 154"/>
                <a:gd name="T2" fmla="*/ 0 w 120"/>
                <a:gd name="T3" fmla="*/ 0 h 154"/>
                <a:gd name="T4" fmla="*/ 0 w 120"/>
                <a:gd name="T5" fmla="*/ 0 h 154"/>
                <a:gd name="T6" fmla="*/ 0 w 120"/>
                <a:gd name="T7" fmla="*/ 0 h 154"/>
                <a:gd name="T8" fmla="*/ 0 w 120"/>
                <a:gd name="T9" fmla="*/ 0 h 154"/>
                <a:gd name="T10" fmla="*/ 0 w 120"/>
                <a:gd name="T11" fmla="*/ 0 h 154"/>
                <a:gd name="T12" fmla="*/ 0 w 120"/>
                <a:gd name="T13" fmla="*/ 0 h 154"/>
                <a:gd name="T14" fmla="*/ 0 w 120"/>
                <a:gd name="T15" fmla="*/ 0 h 154"/>
                <a:gd name="T16" fmla="*/ 0 w 120"/>
                <a:gd name="T17" fmla="*/ 0 h 154"/>
                <a:gd name="T18" fmla="*/ 0 w 120"/>
                <a:gd name="T19" fmla="*/ 0 h 154"/>
                <a:gd name="T20" fmla="*/ 0 w 120"/>
                <a:gd name="T21" fmla="*/ 0 h 154"/>
                <a:gd name="T22" fmla="*/ 0 w 120"/>
                <a:gd name="T23" fmla="*/ 0 h 154"/>
                <a:gd name="T24" fmla="*/ 0 w 120"/>
                <a:gd name="T25" fmla="*/ 0 h 154"/>
                <a:gd name="T26" fmla="*/ 0 w 120"/>
                <a:gd name="T27" fmla="*/ 0 h 154"/>
                <a:gd name="T28" fmla="*/ 0 w 120"/>
                <a:gd name="T29" fmla="*/ 0 h 154"/>
                <a:gd name="T30" fmla="*/ 0 w 120"/>
                <a:gd name="T31" fmla="*/ 0 h 154"/>
                <a:gd name="T32" fmla="*/ 0 w 120"/>
                <a:gd name="T33" fmla="*/ 0 h 154"/>
                <a:gd name="T34" fmla="*/ 0 w 120"/>
                <a:gd name="T35" fmla="*/ 0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154"/>
                <a:gd name="T56" fmla="*/ 120 w 120"/>
                <a:gd name="T57" fmla="*/ 154 h 1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154">
                  <a:moveTo>
                    <a:pt x="119" y="0"/>
                  </a:moveTo>
                  <a:lnTo>
                    <a:pt x="104" y="0"/>
                  </a:lnTo>
                  <a:lnTo>
                    <a:pt x="89" y="31"/>
                  </a:lnTo>
                  <a:lnTo>
                    <a:pt x="30" y="31"/>
                  </a:lnTo>
                  <a:lnTo>
                    <a:pt x="6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0" y="138"/>
                  </a:lnTo>
                  <a:lnTo>
                    <a:pt x="15" y="153"/>
                  </a:lnTo>
                  <a:lnTo>
                    <a:pt x="30" y="153"/>
                  </a:lnTo>
                  <a:lnTo>
                    <a:pt x="60" y="153"/>
                  </a:lnTo>
                  <a:lnTo>
                    <a:pt x="74" y="138"/>
                  </a:lnTo>
                  <a:lnTo>
                    <a:pt x="89" y="92"/>
                  </a:lnTo>
                  <a:lnTo>
                    <a:pt x="119" y="77"/>
                  </a:lnTo>
                  <a:lnTo>
                    <a:pt x="119" y="31"/>
                  </a:lnTo>
                  <a:lnTo>
                    <a:pt x="119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182"/>
            <p:cNvSpPr>
              <a:spLocks/>
            </p:cNvSpPr>
            <p:nvPr/>
          </p:nvSpPr>
          <p:spPr bwMode="auto">
            <a:xfrm>
              <a:off x="1173" y="1780"/>
              <a:ext cx="57" cy="81"/>
            </a:xfrm>
            <a:custGeom>
              <a:avLst/>
              <a:gdLst>
                <a:gd name="T0" fmla="*/ 0 w 134"/>
                <a:gd name="T1" fmla="*/ 0 h 216"/>
                <a:gd name="T2" fmla="*/ 0 w 134"/>
                <a:gd name="T3" fmla="*/ 0 h 216"/>
                <a:gd name="T4" fmla="*/ 0 w 134"/>
                <a:gd name="T5" fmla="*/ 0 h 216"/>
                <a:gd name="T6" fmla="*/ 0 w 134"/>
                <a:gd name="T7" fmla="*/ 0 h 216"/>
                <a:gd name="T8" fmla="*/ 0 w 134"/>
                <a:gd name="T9" fmla="*/ 0 h 216"/>
                <a:gd name="T10" fmla="*/ 0 w 134"/>
                <a:gd name="T11" fmla="*/ 0 h 216"/>
                <a:gd name="T12" fmla="*/ 0 w 134"/>
                <a:gd name="T13" fmla="*/ 0 h 216"/>
                <a:gd name="T14" fmla="*/ 0 w 134"/>
                <a:gd name="T15" fmla="*/ 0 h 216"/>
                <a:gd name="T16" fmla="*/ 0 w 134"/>
                <a:gd name="T17" fmla="*/ 0 h 216"/>
                <a:gd name="T18" fmla="*/ 0 w 134"/>
                <a:gd name="T19" fmla="*/ 0 h 216"/>
                <a:gd name="T20" fmla="*/ 0 w 134"/>
                <a:gd name="T21" fmla="*/ 0 h 216"/>
                <a:gd name="T22" fmla="*/ 0 w 134"/>
                <a:gd name="T23" fmla="*/ 0 h 216"/>
                <a:gd name="T24" fmla="*/ 0 w 134"/>
                <a:gd name="T25" fmla="*/ 0 h 216"/>
                <a:gd name="T26" fmla="*/ 0 w 134"/>
                <a:gd name="T27" fmla="*/ 0 h 216"/>
                <a:gd name="T28" fmla="*/ 0 w 134"/>
                <a:gd name="T29" fmla="*/ 0 h 216"/>
                <a:gd name="T30" fmla="*/ 0 w 134"/>
                <a:gd name="T31" fmla="*/ 0 h 216"/>
                <a:gd name="T32" fmla="*/ 0 w 134"/>
                <a:gd name="T33" fmla="*/ 0 h 216"/>
                <a:gd name="T34" fmla="*/ 0 w 134"/>
                <a:gd name="T35" fmla="*/ 0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4"/>
                <a:gd name="T55" fmla="*/ 0 h 216"/>
                <a:gd name="T56" fmla="*/ 134 w 134"/>
                <a:gd name="T57" fmla="*/ 216 h 2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4" h="216">
                  <a:moveTo>
                    <a:pt x="15" y="215"/>
                  </a:moveTo>
                  <a:lnTo>
                    <a:pt x="44" y="215"/>
                  </a:lnTo>
                  <a:lnTo>
                    <a:pt x="74" y="215"/>
                  </a:lnTo>
                  <a:lnTo>
                    <a:pt x="133" y="215"/>
                  </a:lnTo>
                  <a:lnTo>
                    <a:pt x="118" y="184"/>
                  </a:lnTo>
                  <a:lnTo>
                    <a:pt x="103" y="138"/>
                  </a:lnTo>
                  <a:lnTo>
                    <a:pt x="118" y="108"/>
                  </a:lnTo>
                  <a:lnTo>
                    <a:pt x="89" y="77"/>
                  </a:lnTo>
                  <a:lnTo>
                    <a:pt x="118" y="61"/>
                  </a:lnTo>
                  <a:lnTo>
                    <a:pt x="103" y="0"/>
                  </a:lnTo>
                  <a:lnTo>
                    <a:pt x="103" y="31"/>
                  </a:lnTo>
                  <a:lnTo>
                    <a:pt x="74" y="77"/>
                  </a:lnTo>
                  <a:lnTo>
                    <a:pt x="44" y="123"/>
                  </a:lnTo>
                  <a:lnTo>
                    <a:pt x="30" y="123"/>
                  </a:lnTo>
                  <a:lnTo>
                    <a:pt x="0" y="138"/>
                  </a:lnTo>
                  <a:lnTo>
                    <a:pt x="0" y="169"/>
                  </a:lnTo>
                  <a:lnTo>
                    <a:pt x="15" y="184"/>
                  </a:lnTo>
                  <a:lnTo>
                    <a:pt x="15" y="2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183"/>
            <p:cNvSpPr>
              <a:spLocks/>
            </p:cNvSpPr>
            <p:nvPr/>
          </p:nvSpPr>
          <p:spPr bwMode="auto">
            <a:xfrm>
              <a:off x="1269" y="1704"/>
              <a:ext cx="134" cy="157"/>
            </a:xfrm>
            <a:custGeom>
              <a:avLst/>
              <a:gdLst>
                <a:gd name="T0" fmla="*/ 0 w 314"/>
                <a:gd name="T1" fmla="*/ 0 h 416"/>
                <a:gd name="T2" fmla="*/ 0 w 314"/>
                <a:gd name="T3" fmla="*/ 0 h 416"/>
                <a:gd name="T4" fmla="*/ 0 w 314"/>
                <a:gd name="T5" fmla="*/ 0 h 416"/>
                <a:gd name="T6" fmla="*/ 0 w 314"/>
                <a:gd name="T7" fmla="*/ 0 h 416"/>
                <a:gd name="T8" fmla="*/ 0 w 314"/>
                <a:gd name="T9" fmla="*/ 0 h 416"/>
                <a:gd name="T10" fmla="*/ 0 w 314"/>
                <a:gd name="T11" fmla="*/ 0 h 416"/>
                <a:gd name="T12" fmla="*/ 0 w 314"/>
                <a:gd name="T13" fmla="*/ 0 h 416"/>
                <a:gd name="T14" fmla="*/ 0 w 314"/>
                <a:gd name="T15" fmla="*/ 0 h 416"/>
                <a:gd name="T16" fmla="*/ 0 w 314"/>
                <a:gd name="T17" fmla="*/ 0 h 416"/>
                <a:gd name="T18" fmla="*/ 0 w 314"/>
                <a:gd name="T19" fmla="*/ 0 h 416"/>
                <a:gd name="T20" fmla="*/ 0 w 314"/>
                <a:gd name="T21" fmla="*/ 0 h 416"/>
                <a:gd name="T22" fmla="*/ 0 w 314"/>
                <a:gd name="T23" fmla="*/ 0 h 416"/>
                <a:gd name="T24" fmla="*/ 0 w 314"/>
                <a:gd name="T25" fmla="*/ 0 h 416"/>
                <a:gd name="T26" fmla="*/ 0 w 314"/>
                <a:gd name="T27" fmla="*/ 0 h 416"/>
                <a:gd name="T28" fmla="*/ 0 w 314"/>
                <a:gd name="T29" fmla="*/ 0 h 416"/>
                <a:gd name="T30" fmla="*/ 0 w 314"/>
                <a:gd name="T31" fmla="*/ 0 h 416"/>
                <a:gd name="T32" fmla="*/ 0 w 314"/>
                <a:gd name="T33" fmla="*/ 0 h 416"/>
                <a:gd name="T34" fmla="*/ 0 w 314"/>
                <a:gd name="T35" fmla="*/ 0 h 416"/>
                <a:gd name="T36" fmla="*/ 0 w 314"/>
                <a:gd name="T37" fmla="*/ 0 h 416"/>
                <a:gd name="T38" fmla="*/ 0 w 314"/>
                <a:gd name="T39" fmla="*/ 0 h 416"/>
                <a:gd name="T40" fmla="*/ 0 w 314"/>
                <a:gd name="T41" fmla="*/ 0 h 416"/>
                <a:gd name="T42" fmla="*/ 0 w 314"/>
                <a:gd name="T43" fmla="*/ 0 h 416"/>
                <a:gd name="T44" fmla="*/ 0 w 314"/>
                <a:gd name="T45" fmla="*/ 0 h 416"/>
                <a:gd name="T46" fmla="*/ 0 w 314"/>
                <a:gd name="T47" fmla="*/ 0 h 416"/>
                <a:gd name="T48" fmla="*/ 0 w 314"/>
                <a:gd name="T49" fmla="*/ 0 h 416"/>
                <a:gd name="T50" fmla="*/ 0 w 314"/>
                <a:gd name="T51" fmla="*/ 0 h 416"/>
                <a:gd name="T52" fmla="*/ 0 w 314"/>
                <a:gd name="T53" fmla="*/ 0 h 416"/>
                <a:gd name="T54" fmla="*/ 0 w 314"/>
                <a:gd name="T55" fmla="*/ 0 h 416"/>
                <a:gd name="T56" fmla="*/ 0 w 314"/>
                <a:gd name="T57" fmla="*/ 0 h 416"/>
                <a:gd name="T58" fmla="*/ 0 w 314"/>
                <a:gd name="T59" fmla="*/ 0 h 416"/>
                <a:gd name="T60" fmla="*/ 0 w 314"/>
                <a:gd name="T61" fmla="*/ 0 h 416"/>
                <a:gd name="T62" fmla="*/ 0 w 314"/>
                <a:gd name="T63" fmla="*/ 0 h 416"/>
                <a:gd name="T64" fmla="*/ 0 w 314"/>
                <a:gd name="T65" fmla="*/ 0 h 416"/>
                <a:gd name="T66" fmla="*/ 0 w 314"/>
                <a:gd name="T67" fmla="*/ 0 h 416"/>
                <a:gd name="T68" fmla="*/ 0 w 314"/>
                <a:gd name="T69" fmla="*/ 0 h 416"/>
                <a:gd name="T70" fmla="*/ 0 w 314"/>
                <a:gd name="T71" fmla="*/ 0 h 416"/>
                <a:gd name="T72" fmla="*/ 0 w 314"/>
                <a:gd name="T73" fmla="*/ 0 h 4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416"/>
                <a:gd name="T113" fmla="*/ 314 w 314"/>
                <a:gd name="T114" fmla="*/ 416 h 4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416">
                  <a:moveTo>
                    <a:pt x="253" y="0"/>
                  </a:moveTo>
                  <a:lnTo>
                    <a:pt x="224" y="31"/>
                  </a:lnTo>
                  <a:lnTo>
                    <a:pt x="209" y="15"/>
                  </a:lnTo>
                  <a:lnTo>
                    <a:pt x="60" y="31"/>
                  </a:lnTo>
                  <a:lnTo>
                    <a:pt x="60" y="61"/>
                  </a:lnTo>
                  <a:lnTo>
                    <a:pt x="45" y="61"/>
                  </a:lnTo>
                  <a:lnTo>
                    <a:pt x="45" y="77"/>
                  </a:lnTo>
                  <a:lnTo>
                    <a:pt x="45" y="154"/>
                  </a:lnTo>
                  <a:lnTo>
                    <a:pt x="15" y="138"/>
                  </a:lnTo>
                  <a:lnTo>
                    <a:pt x="15" y="169"/>
                  </a:lnTo>
                  <a:lnTo>
                    <a:pt x="15" y="184"/>
                  </a:lnTo>
                  <a:lnTo>
                    <a:pt x="0" y="215"/>
                  </a:lnTo>
                  <a:lnTo>
                    <a:pt x="30" y="231"/>
                  </a:lnTo>
                  <a:lnTo>
                    <a:pt x="45" y="246"/>
                  </a:lnTo>
                  <a:lnTo>
                    <a:pt x="45" y="292"/>
                  </a:lnTo>
                  <a:lnTo>
                    <a:pt x="75" y="292"/>
                  </a:lnTo>
                  <a:lnTo>
                    <a:pt x="104" y="354"/>
                  </a:lnTo>
                  <a:lnTo>
                    <a:pt x="119" y="369"/>
                  </a:lnTo>
                  <a:lnTo>
                    <a:pt x="149" y="369"/>
                  </a:lnTo>
                  <a:lnTo>
                    <a:pt x="164" y="384"/>
                  </a:lnTo>
                  <a:lnTo>
                    <a:pt x="179" y="415"/>
                  </a:lnTo>
                  <a:lnTo>
                    <a:pt x="179" y="400"/>
                  </a:lnTo>
                  <a:lnTo>
                    <a:pt x="179" y="384"/>
                  </a:lnTo>
                  <a:lnTo>
                    <a:pt x="224" y="369"/>
                  </a:lnTo>
                  <a:lnTo>
                    <a:pt x="268" y="369"/>
                  </a:lnTo>
                  <a:lnTo>
                    <a:pt x="238" y="307"/>
                  </a:lnTo>
                  <a:lnTo>
                    <a:pt x="209" y="292"/>
                  </a:lnTo>
                  <a:lnTo>
                    <a:pt x="238" y="277"/>
                  </a:lnTo>
                  <a:lnTo>
                    <a:pt x="238" y="246"/>
                  </a:lnTo>
                  <a:lnTo>
                    <a:pt x="238" y="215"/>
                  </a:lnTo>
                  <a:lnTo>
                    <a:pt x="268" y="200"/>
                  </a:lnTo>
                  <a:lnTo>
                    <a:pt x="268" y="138"/>
                  </a:lnTo>
                  <a:lnTo>
                    <a:pt x="283" y="123"/>
                  </a:lnTo>
                  <a:lnTo>
                    <a:pt x="313" y="108"/>
                  </a:lnTo>
                  <a:lnTo>
                    <a:pt x="283" y="92"/>
                  </a:lnTo>
                  <a:lnTo>
                    <a:pt x="268" y="31"/>
                  </a:lnTo>
                  <a:lnTo>
                    <a:pt x="253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1" name="Freeform 184"/>
            <p:cNvSpPr>
              <a:spLocks/>
            </p:cNvSpPr>
            <p:nvPr/>
          </p:nvSpPr>
          <p:spPr bwMode="auto">
            <a:xfrm>
              <a:off x="1435" y="1965"/>
              <a:ext cx="59" cy="99"/>
            </a:xfrm>
            <a:custGeom>
              <a:avLst/>
              <a:gdLst>
                <a:gd name="T0" fmla="*/ 0 w 135"/>
                <a:gd name="T1" fmla="*/ 0 h 263"/>
                <a:gd name="T2" fmla="*/ 0 w 135"/>
                <a:gd name="T3" fmla="*/ 0 h 263"/>
                <a:gd name="T4" fmla="*/ 0 w 135"/>
                <a:gd name="T5" fmla="*/ 0 h 263"/>
                <a:gd name="T6" fmla="*/ 0 w 135"/>
                <a:gd name="T7" fmla="*/ 0 h 263"/>
                <a:gd name="T8" fmla="*/ 0 w 135"/>
                <a:gd name="T9" fmla="*/ 0 h 263"/>
                <a:gd name="T10" fmla="*/ 0 w 135"/>
                <a:gd name="T11" fmla="*/ 0 h 263"/>
                <a:gd name="T12" fmla="*/ 0 w 135"/>
                <a:gd name="T13" fmla="*/ 0 h 263"/>
                <a:gd name="T14" fmla="*/ 0 w 135"/>
                <a:gd name="T15" fmla="*/ 0 h 263"/>
                <a:gd name="T16" fmla="*/ 0 w 135"/>
                <a:gd name="T17" fmla="*/ 0 h 263"/>
                <a:gd name="T18" fmla="*/ 0 w 135"/>
                <a:gd name="T19" fmla="*/ 0 h 263"/>
                <a:gd name="T20" fmla="*/ 0 w 135"/>
                <a:gd name="T21" fmla="*/ 0 h 263"/>
                <a:gd name="T22" fmla="*/ 0 w 135"/>
                <a:gd name="T23" fmla="*/ 0 h 263"/>
                <a:gd name="T24" fmla="*/ 0 w 135"/>
                <a:gd name="T25" fmla="*/ 0 h 263"/>
                <a:gd name="T26" fmla="*/ 0 w 135"/>
                <a:gd name="T27" fmla="*/ 0 h 263"/>
                <a:gd name="T28" fmla="*/ 0 w 135"/>
                <a:gd name="T29" fmla="*/ 0 h 263"/>
                <a:gd name="T30" fmla="*/ 0 w 135"/>
                <a:gd name="T31" fmla="*/ 0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263"/>
                <a:gd name="T50" fmla="*/ 135 w 135"/>
                <a:gd name="T51" fmla="*/ 263 h 2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263">
                  <a:moveTo>
                    <a:pt x="104" y="0"/>
                  </a:moveTo>
                  <a:lnTo>
                    <a:pt x="89" y="15"/>
                  </a:lnTo>
                  <a:lnTo>
                    <a:pt x="89" y="31"/>
                  </a:lnTo>
                  <a:lnTo>
                    <a:pt x="74" y="62"/>
                  </a:lnTo>
                  <a:lnTo>
                    <a:pt x="30" y="77"/>
                  </a:lnTo>
                  <a:lnTo>
                    <a:pt x="15" y="108"/>
                  </a:lnTo>
                  <a:lnTo>
                    <a:pt x="15" y="170"/>
                  </a:lnTo>
                  <a:lnTo>
                    <a:pt x="15" y="185"/>
                  </a:lnTo>
                  <a:lnTo>
                    <a:pt x="0" y="185"/>
                  </a:lnTo>
                  <a:lnTo>
                    <a:pt x="0" y="247"/>
                  </a:lnTo>
                  <a:lnTo>
                    <a:pt x="15" y="262"/>
                  </a:lnTo>
                  <a:lnTo>
                    <a:pt x="60" y="262"/>
                  </a:lnTo>
                  <a:lnTo>
                    <a:pt x="89" y="170"/>
                  </a:lnTo>
                  <a:lnTo>
                    <a:pt x="119" y="77"/>
                  </a:lnTo>
                  <a:lnTo>
                    <a:pt x="134" y="62"/>
                  </a:lnTo>
                  <a:lnTo>
                    <a:pt x="10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2" name="Freeform 185"/>
            <p:cNvSpPr>
              <a:spLocks/>
            </p:cNvSpPr>
            <p:nvPr/>
          </p:nvSpPr>
          <p:spPr bwMode="auto">
            <a:xfrm>
              <a:off x="1192" y="1994"/>
              <a:ext cx="103" cy="94"/>
            </a:xfrm>
            <a:custGeom>
              <a:avLst/>
              <a:gdLst>
                <a:gd name="T0" fmla="*/ 0 w 239"/>
                <a:gd name="T1" fmla="*/ 0 h 247"/>
                <a:gd name="T2" fmla="*/ 0 w 239"/>
                <a:gd name="T3" fmla="*/ 0 h 247"/>
                <a:gd name="T4" fmla="*/ 0 w 239"/>
                <a:gd name="T5" fmla="*/ 0 h 247"/>
                <a:gd name="T6" fmla="*/ 0 w 239"/>
                <a:gd name="T7" fmla="*/ 0 h 247"/>
                <a:gd name="T8" fmla="*/ 0 w 239"/>
                <a:gd name="T9" fmla="*/ 0 h 247"/>
                <a:gd name="T10" fmla="*/ 0 w 239"/>
                <a:gd name="T11" fmla="*/ 0 h 247"/>
                <a:gd name="T12" fmla="*/ 0 w 239"/>
                <a:gd name="T13" fmla="*/ 0 h 247"/>
                <a:gd name="T14" fmla="*/ 0 w 239"/>
                <a:gd name="T15" fmla="*/ 0 h 247"/>
                <a:gd name="T16" fmla="*/ 0 w 239"/>
                <a:gd name="T17" fmla="*/ 0 h 247"/>
                <a:gd name="T18" fmla="*/ 0 w 239"/>
                <a:gd name="T19" fmla="*/ 0 h 247"/>
                <a:gd name="T20" fmla="*/ 0 w 239"/>
                <a:gd name="T21" fmla="*/ 0 h 247"/>
                <a:gd name="T22" fmla="*/ 0 w 239"/>
                <a:gd name="T23" fmla="*/ 0 h 247"/>
                <a:gd name="T24" fmla="*/ 0 w 239"/>
                <a:gd name="T25" fmla="*/ 0 h 247"/>
                <a:gd name="T26" fmla="*/ 0 w 239"/>
                <a:gd name="T27" fmla="*/ 0 h 247"/>
                <a:gd name="T28" fmla="*/ 0 w 239"/>
                <a:gd name="T29" fmla="*/ 0 h 247"/>
                <a:gd name="T30" fmla="*/ 0 w 239"/>
                <a:gd name="T31" fmla="*/ 0 h 247"/>
                <a:gd name="T32" fmla="*/ 0 w 239"/>
                <a:gd name="T33" fmla="*/ 0 h 247"/>
                <a:gd name="T34" fmla="*/ 0 w 239"/>
                <a:gd name="T35" fmla="*/ 0 h 247"/>
                <a:gd name="T36" fmla="*/ 0 w 239"/>
                <a:gd name="T37" fmla="*/ 0 h 247"/>
                <a:gd name="T38" fmla="*/ 0 w 239"/>
                <a:gd name="T39" fmla="*/ 0 h 247"/>
                <a:gd name="T40" fmla="*/ 0 w 239"/>
                <a:gd name="T41" fmla="*/ 0 h 247"/>
                <a:gd name="T42" fmla="*/ 0 w 239"/>
                <a:gd name="T43" fmla="*/ 0 h 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9"/>
                <a:gd name="T67" fmla="*/ 0 h 247"/>
                <a:gd name="T68" fmla="*/ 239 w 239"/>
                <a:gd name="T69" fmla="*/ 247 h 2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9" h="247">
                  <a:moveTo>
                    <a:pt x="15" y="0"/>
                  </a:moveTo>
                  <a:lnTo>
                    <a:pt x="0" y="31"/>
                  </a:lnTo>
                  <a:lnTo>
                    <a:pt x="30" y="46"/>
                  </a:lnTo>
                  <a:lnTo>
                    <a:pt x="45" y="123"/>
                  </a:lnTo>
                  <a:lnTo>
                    <a:pt x="60" y="185"/>
                  </a:lnTo>
                  <a:lnTo>
                    <a:pt x="89" y="246"/>
                  </a:lnTo>
                  <a:lnTo>
                    <a:pt x="104" y="231"/>
                  </a:lnTo>
                  <a:lnTo>
                    <a:pt x="104" y="246"/>
                  </a:lnTo>
                  <a:lnTo>
                    <a:pt x="149" y="231"/>
                  </a:lnTo>
                  <a:lnTo>
                    <a:pt x="149" y="169"/>
                  </a:lnTo>
                  <a:lnTo>
                    <a:pt x="149" y="108"/>
                  </a:lnTo>
                  <a:lnTo>
                    <a:pt x="164" y="108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38" y="31"/>
                  </a:lnTo>
                  <a:lnTo>
                    <a:pt x="238" y="15"/>
                  </a:lnTo>
                  <a:lnTo>
                    <a:pt x="208" y="15"/>
                  </a:lnTo>
                  <a:lnTo>
                    <a:pt x="179" y="31"/>
                  </a:lnTo>
                  <a:lnTo>
                    <a:pt x="119" y="15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3" name="Freeform 186"/>
            <p:cNvSpPr>
              <a:spLocks/>
            </p:cNvSpPr>
            <p:nvPr/>
          </p:nvSpPr>
          <p:spPr bwMode="auto">
            <a:xfrm>
              <a:off x="1230" y="2041"/>
              <a:ext cx="122" cy="93"/>
            </a:xfrm>
            <a:custGeom>
              <a:avLst/>
              <a:gdLst>
                <a:gd name="T0" fmla="*/ 0 w 284"/>
                <a:gd name="T1" fmla="*/ 0 h 246"/>
                <a:gd name="T2" fmla="*/ 0 w 284"/>
                <a:gd name="T3" fmla="*/ 0 h 246"/>
                <a:gd name="T4" fmla="*/ 0 w 284"/>
                <a:gd name="T5" fmla="*/ 0 h 246"/>
                <a:gd name="T6" fmla="*/ 0 w 284"/>
                <a:gd name="T7" fmla="*/ 0 h 246"/>
                <a:gd name="T8" fmla="*/ 0 w 284"/>
                <a:gd name="T9" fmla="*/ 0 h 246"/>
                <a:gd name="T10" fmla="*/ 0 w 284"/>
                <a:gd name="T11" fmla="*/ 0 h 246"/>
                <a:gd name="T12" fmla="*/ 0 w 284"/>
                <a:gd name="T13" fmla="*/ 0 h 246"/>
                <a:gd name="T14" fmla="*/ 0 w 284"/>
                <a:gd name="T15" fmla="*/ 0 h 246"/>
                <a:gd name="T16" fmla="*/ 0 w 284"/>
                <a:gd name="T17" fmla="*/ 0 h 246"/>
                <a:gd name="T18" fmla="*/ 0 w 284"/>
                <a:gd name="T19" fmla="*/ 0 h 246"/>
                <a:gd name="T20" fmla="*/ 0 w 284"/>
                <a:gd name="T21" fmla="*/ 0 h 246"/>
                <a:gd name="T22" fmla="*/ 0 w 284"/>
                <a:gd name="T23" fmla="*/ 0 h 246"/>
                <a:gd name="T24" fmla="*/ 0 w 284"/>
                <a:gd name="T25" fmla="*/ 0 h 246"/>
                <a:gd name="T26" fmla="*/ 0 w 284"/>
                <a:gd name="T27" fmla="*/ 0 h 246"/>
                <a:gd name="T28" fmla="*/ 0 w 284"/>
                <a:gd name="T29" fmla="*/ 0 h 246"/>
                <a:gd name="T30" fmla="*/ 0 w 284"/>
                <a:gd name="T31" fmla="*/ 0 h 246"/>
                <a:gd name="T32" fmla="*/ 0 w 284"/>
                <a:gd name="T33" fmla="*/ 0 h 246"/>
                <a:gd name="T34" fmla="*/ 0 w 284"/>
                <a:gd name="T35" fmla="*/ 0 h 246"/>
                <a:gd name="T36" fmla="*/ 0 w 284"/>
                <a:gd name="T37" fmla="*/ 0 h 246"/>
                <a:gd name="T38" fmla="*/ 0 w 284"/>
                <a:gd name="T39" fmla="*/ 0 h 246"/>
                <a:gd name="T40" fmla="*/ 0 w 284"/>
                <a:gd name="T41" fmla="*/ 0 h 246"/>
                <a:gd name="T42" fmla="*/ 0 w 284"/>
                <a:gd name="T43" fmla="*/ 0 h 246"/>
                <a:gd name="T44" fmla="*/ 0 w 284"/>
                <a:gd name="T45" fmla="*/ 0 h 246"/>
                <a:gd name="T46" fmla="*/ 0 w 284"/>
                <a:gd name="T47" fmla="*/ 0 h 246"/>
                <a:gd name="T48" fmla="*/ 0 w 284"/>
                <a:gd name="T49" fmla="*/ 0 h 246"/>
                <a:gd name="T50" fmla="*/ 0 w 284"/>
                <a:gd name="T51" fmla="*/ 0 h 246"/>
                <a:gd name="T52" fmla="*/ 0 w 284"/>
                <a:gd name="T53" fmla="*/ 0 h 246"/>
                <a:gd name="T54" fmla="*/ 0 w 284"/>
                <a:gd name="T55" fmla="*/ 0 h 246"/>
                <a:gd name="T56" fmla="*/ 0 w 284"/>
                <a:gd name="T57" fmla="*/ 0 h 246"/>
                <a:gd name="T58" fmla="*/ 0 w 284"/>
                <a:gd name="T59" fmla="*/ 0 h 246"/>
                <a:gd name="T60" fmla="*/ 0 w 284"/>
                <a:gd name="T61" fmla="*/ 0 h 246"/>
                <a:gd name="T62" fmla="*/ 0 w 284"/>
                <a:gd name="T63" fmla="*/ 0 h 246"/>
                <a:gd name="T64" fmla="*/ 0 w 284"/>
                <a:gd name="T65" fmla="*/ 0 h 246"/>
                <a:gd name="T66" fmla="*/ 0 w 284"/>
                <a:gd name="T67" fmla="*/ 0 h 246"/>
                <a:gd name="T68" fmla="*/ 0 w 284"/>
                <a:gd name="T69" fmla="*/ 0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4"/>
                <a:gd name="T106" fmla="*/ 0 h 246"/>
                <a:gd name="T107" fmla="*/ 284 w 284"/>
                <a:gd name="T108" fmla="*/ 246 h 2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4" h="246">
                  <a:moveTo>
                    <a:pt x="0" y="123"/>
                  </a:moveTo>
                  <a:lnTo>
                    <a:pt x="0" y="153"/>
                  </a:lnTo>
                  <a:lnTo>
                    <a:pt x="15" y="199"/>
                  </a:lnTo>
                  <a:lnTo>
                    <a:pt x="15" y="230"/>
                  </a:lnTo>
                  <a:lnTo>
                    <a:pt x="30" y="245"/>
                  </a:lnTo>
                  <a:lnTo>
                    <a:pt x="89" y="230"/>
                  </a:lnTo>
                  <a:lnTo>
                    <a:pt x="104" y="245"/>
                  </a:lnTo>
                  <a:lnTo>
                    <a:pt x="119" y="230"/>
                  </a:lnTo>
                  <a:lnTo>
                    <a:pt x="134" y="230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223" y="184"/>
                  </a:lnTo>
                  <a:lnTo>
                    <a:pt x="253" y="138"/>
                  </a:lnTo>
                  <a:lnTo>
                    <a:pt x="268" y="123"/>
                  </a:lnTo>
                  <a:lnTo>
                    <a:pt x="283" y="92"/>
                  </a:lnTo>
                  <a:lnTo>
                    <a:pt x="268" y="92"/>
                  </a:lnTo>
                  <a:lnTo>
                    <a:pt x="253" y="92"/>
                  </a:lnTo>
                  <a:lnTo>
                    <a:pt x="238" y="77"/>
                  </a:lnTo>
                  <a:lnTo>
                    <a:pt x="253" y="61"/>
                  </a:lnTo>
                  <a:lnTo>
                    <a:pt x="268" y="61"/>
                  </a:lnTo>
                  <a:lnTo>
                    <a:pt x="268" y="15"/>
                  </a:lnTo>
                  <a:lnTo>
                    <a:pt x="268" y="0"/>
                  </a:lnTo>
                  <a:lnTo>
                    <a:pt x="238" y="0"/>
                  </a:lnTo>
                  <a:lnTo>
                    <a:pt x="223" y="0"/>
                  </a:lnTo>
                  <a:lnTo>
                    <a:pt x="179" y="15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04" y="46"/>
                  </a:lnTo>
                  <a:lnTo>
                    <a:pt x="74" y="77"/>
                  </a:lnTo>
                  <a:lnTo>
                    <a:pt x="74" y="61"/>
                  </a:lnTo>
                  <a:lnTo>
                    <a:pt x="60" y="46"/>
                  </a:lnTo>
                  <a:lnTo>
                    <a:pt x="60" y="107"/>
                  </a:lnTo>
                  <a:lnTo>
                    <a:pt x="15" y="123"/>
                  </a:lnTo>
                  <a:lnTo>
                    <a:pt x="15" y="107"/>
                  </a:lnTo>
                  <a:lnTo>
                    <a:pt x="0" y="123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187"/>
            <p:cNvSpPr>
              <a:spLocks/>
            </p:cNvSpPr>
            <p:nvPr/>
          </p:nvSpPr>
          <p:spPr bwMode="auto">
            <a:xfrm>
              <a:off x="1307" y="2088"/>
              <a:ext cx="20" cy="12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w 46"/>
                <a:gd name="T9" fmla="*/ 0 h 31"/>
                <a:gd name="T10" fmla="*/ 0 w 46"/>
                <a:gd name="T11" fmla="*/ 0 h 31"/>
                <a:gd name="T12" fmla="*/ 0 w 46"/>
                <a:gd name="T13" fmla="*/ 0 h 31"/>
                <a:gd name="T14" fmla="*/ 0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31"/>
                <a:gd name="T26" fmla="*/ 46 w 4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31">
                  <a:moveTo>
                    <a:pt x="30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5" name="Freeform 188"/>
            <p:cNvSpPr>
              <a:spLocks/>
            </p:cNvSpPr>
            <p:nvPr/>
          </p:nvSpPr>
          <p:spPr bwMode="auto">
            <a:xfrm>
              <a:off x="1332" y="2064"/>
              <a:ext cx="14" cy="12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0 h 32"/>
                <a:gd name="T4" fmla="*/ 0 w 32"/>
                <a:gd name="T5" fmla="*/ 0 h 32"/>
                <a:gd name="T6" fmla="*/ 0 w 32"/>
                <a:gd name="T7" fmla="*/ 0 h 32"/>
                <a:gd name="T8" fmla="*/ 0 w 32"/>
                <a:gd name="T9" fmla="*/ 0 h 32"/>
                <a:gd name="T10" fmla="*/ 0 w 3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31" y="31"/>
                  </a:moveTo>
                  <a:lnTo>
                    <a:pt x="31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6" y="31"/>
                  </a:lnTo>
                  <a:lnTo>
                    <a:pt x="31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6" name="Freeform 189"/>
            <p:cNvSpPr>
              <a:spLocks/>
            </p:cNvSpPr>
            <p:nvPr/>
          </p:nvSpPr>
          <p:spPr bwMode="auto">
            <a:xfrm>
              <a:off x="1256" y="2006"/>
              <a:ext cx="71" cy="65"/>
            </a:xfrm>
            <a:custGeom>
              <a:avLst/>
              <a:gdLst>
                <a:gd name="T0" fmla="*/ 0 w 165"/>
                <a:gd name="T1" fmla="*/ 0 h 170"/>
                <a:gd name="T2" fmla="*/ 0 w 165"/>
                <a:gd name="T3" fmla="*/ 0 h 170"/>
                <a:gd name="T4" fmla="*/ 0 w 165"/>
                <a:gd name="T5" fmla="*/ 0 h 170"/>
                <a:gd name="T6" fmla="*/ 0 w 165"/>
                <a:gd name="T7" fmla="*/ 0 h 170"/>
                <a:gd name="T8" fmla="*/ 0 w 165"/>
                <a:gd name="T9" fmla="*/ 0 h 170"/>
                <a:gd name="T10" fmla="*/ 0 w 165"/>
                <a:gd name="T11" fmla="*/ 0 h 170"/>
                <a:gd name="T12" fmla="*/ 0 w 165"/>
                <a:gd name="T13" fmla="*/ 0 h 170"/>
                <a:gd name="T14" fmla="*/ 0 w 165"/>
                <a:gd name="T15" fmla="*/ 0 h 170"/>
                <a:gd name="T16" fmla="*/ 0 w 165"/>
                <a:gd name="T17" fmla="*/ 0 h 170"/>
                <a:gd name="T18" fmla="*/ 0 w 165"/>
                <a:gd name="T19" fmla="*/ 0 h 170"/>
                <a:gd name="T20" fmla="*/ 0 w 165"/>
                <a:gd name="T21" fmla="*/ 0 h 170"/>
                <a:gd name="T22" fmla="*/ 0 w 165"/>
                <a:gd name="T23" fmla="*/ 0 h 170"/>
                <a:gd name="T24" fmla="*/ 0 w 165"/>
                <a:gd name="T25" fmla="*/ 0 h 170"/>
                <a:gd name="T26" fmla="*/ 0 w 165"/>
                <a:gd name="T27" fmla="*/ 0 h 170"/>
                <a:gd name="T28" fmla="*/ 0 w 165"/>
                <a:gd name="T29" fmla="*/ 0 h 170"/>
                <a:gd name="T30" fmla="*/ 0 w 165"/>
                <a:gd name="T31" fmla="*/ 0 h 170"/>
                <a:gd name="T32" fmla="*/ 0 w 165"/>
                <a:gd name="T33" fmla="*/ 0 h 170"/>
                <a:gd name="T34" fmla="*/ 0 w 165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5"/>
                <a:gd name="T55" fmla="*/ 0 h 170"/>
                <a:gd name="T56" fmla="*/ 165 w 165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5" h="170">
                  <a:moveTo>
                    <a:pt x="164" y="92"/>
                  </a:moveTo>
                  <a:lnTo>
                    <a:pt x="134" y="61"/>
                  </a:lnTo>
                  <a:lnTo>
                    <a:pt x="134" y="46"/>
                  </a:lnTo>
                  <a:lnTo>
                    <a:pt x="119" y="46"/>
                  </a:lnTo>
                  <a:lnTo>
                    <a:pt x="119" y="31"/>
                  </a:lnTo>
                  <a:lnTo>
                    <a:pt x="89" y="0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0" y="138"/>
                  </a:lnTo>
                  <a:lnTo>
                    <a:pt x="15" y="154"/>
                  </a:lnTo>
                  <a:lnTo>
                    <a:pt x="15" y="169"/>
                  </a:lnTo>
                  <a:lnTo>
                    <a:pt x="45" y="138"/>
                  </a:lnTo>
                  <a:lnTo>
                    <a:pt x="89" y="154"/>
                  </a:lnTo>
                  <a:lnTo>
                    <a:pt x="119" y="138"/>
                  </a:lnTo>
                  <a:lnTo>
                    <a:pt x="119" y="108"/>
                  </a:lnTo>
                  <a:lnTo>
                    <a:pt x="164" y="9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7" name="Freeform 190"/>
            <p:cNvSpPr>
              <a:spLocks/>
            </p:cNvSpPr>
            <p:nvPr/>
          </p:nvSpPr>
          <p:spPr bwMode="auto">
            <a:xfrm>
              <a:off x="1338" y="1953"/>
              <a:ext cx="72" cy="123"/>
            </a:xfrm>
            <a:custGeom>
              <a:avLst/>
              <a:gdLst>
                <a:gd name="T0" fmla="*/ 0 w 166"/>
                <a:gd name="T1" fmla="*/ 0 h 324"/>
                <a:gd name="T2" fmla="*/ 0 w 166"/>
                <a:gd name="T3" fmla="*/ 0 h 324"/>
                <a:gd name="T4" fmla="*/ 0 w 166"/>
                <a:gd name="T5" fmla="*/ 0 h 324"/>
                <a:gd name="T6" fmla="*/ 0 w 166"/>
                <a:gd name="T7" fmla="*/ 0 h 324"/>
                <a:gd name="T8" fmla="*/ 0 w 166"/>
                <a:gd name="T9" fmla="*/ 0 h 324"/>
                <a:gd name="T10" fmla="*/ 0 w 166"/>
                <a:gd name="T11" fmla="*/ 0 h 324"/>
                <a:gd name="T12" fmla="*/ 0 w 166"/>
                <a:gd name="T13" fmla="*/ 0 h 324"/>
                <a:gd name="T14" fmla="*/ 0 w 166"/>
                <a:gd name="T15" fmla="*/ 0 h 324"/>
                <a:gd name="T16" fmla="*/ 0 w 166"/>
                <a:gd name="T17" fmla="*/ 0 h 324"/>
                <a:gd name="T18" fmla="*/ 0 w 166"/>
                <a:gd name="T19" fmla="*/ 0 h 324"/>
                <a:gd name="T20" fmla="*/ 0 w 166"/>
                <a:gd name="T21" fmla="*/ 0 h 324"/>
                <a:gd name="T22" fmla="*/ 0 w 166"/>
                <a:gd name="T23" fmla="*/ 0 h 324"/>
                <a:gd name="T24" fmla="*/ 0 w 166"/>
                <a:gd name="T25" fmla="*/ 0 h 324"/>
                <a:gd name="T26" fmla="*/ 0 w 166"/>
                <a:gd name="T27" fmla="*/ 0 h 324"/>
                <a:gd name="T28" fmla="*/ 0 w 166"/>
                <a:gd name="T29" fmla="*/ 0 h 324"/>
                <a:gd name="T30" fmla="*/ 0 w 166"/>
                <a:gd name="T31" fmla="*/ 0 h 324"/>
                <a:gd name="T32" fmla="*/ 0 w 166"/>
                <a:gd name="T33" fmla="*/ 0 h 324"/>
                <a:gd name="T34" fmla="*/ 0 w 166"/>
                <a:gd name="T35" fmla="*/ 0 h 324"/>
                <a:gd name="T36" fmla="*/ 0 w 166"/>
                <a:gd name="T37" fmla="*/ 0 h 324"/>
                <a:gd name="T38" fmla="*/ 0 w 166"/>
                <a:gd name="T39" fmla="*/ 0 h 324"/>
                <a:gd name="T40" fmla="*/ 0 w 166"/>
                <a:gd name="T41" fmla="*/ 0 h 324"/>
                <a:gd name="T42" fmla="*/ 0 w 166"/>
                <a:gd name="T43" fmla="*/ 0 h 324"/>
                <a:gd name="T44" fmla="*/ 0 w 166"/>
                <a:gd name="T45" fmla="*/ 0 h 324"/>
                <a:gd name="T46" fmla="*/ 0 w 166"/>
                <a:gd name="T47" fmla="*/ 0 h 324"/>
                <a:gd name="T48" fmla="*/ 0 w 166"/>
                <a:gd name="T49" fmla="*/ 0 h 324"/>
                <a:gd name="T50" fmla="*/ 0 w 166"/>
                <a:gd name="T51" fmla="*/ 0 h 324"/>
                <a:gd name="T52" fmla="*/ 0 w 166"/>
                <a:gd name="T53" fmla="*/ 0 h 324"/>
                <a:gd name="T54" fmla="*/ 0 w 166"/>
                <a:gd name="T55" fmla="*/ 0 h 324"/>
                <a:gd name="T56" fmla="*/ 0 w 166"/>
                <a:gd name="T57" fmla="*/ 0 h 324"/>
                <a:gd name="T58" fmla="*/ 0 w 166"/>
                <a:gd name="T59" fmla="*/ 0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6"/>
                <a:gd name="T91" fmla="*/ 0 h 324"/>
                <a:gd name="T92" fmla="*/ 166 w 166"/>
                <a:gd name="T93" fmla="*/ 324 h 3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6" h="324">
                  <a:moveTo>
                    <a:pt x="165" y="0"/>
                  </a:moveTo>
                  <a:lnTo>
                    <a:pt x="105" y="15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75" y="62"/>
                  </a:lnTo>
                  <a:lnTo>
                    <a:pt x="90" y="62"/>
                  </a:lnTo>
                  <a:lnTo>
                    <a:pt x="90" y="108"/>
                  </a:lnTo>
                  <a:lnTo>
                    <a:pt x="75" y="123"/>
                  </a:lnTo>
                  <a:lnTo>
                    <a:pt x="75" y="138"/>
                  </a:lnTo>
                  <a:lnTo>
                    <a:pt x="60" y="108"/>
                  </a:lnTo>
                  <a:lnTo>
                    <a:pt x="60" y="77"/>
                  </a:lnTo>
                  <a:lnTo>
                    <a:pt x="45" y="62"/>
                  </a:lnTo>
                  <a:lnTo>
                    <a:pt x="0" y="92"/>
                  </a:lnTo>
                  <a:lnTo>
                    <a:pt x="30" y="123"/>
                  </a:lnTo>
                  <a:lnTo>
                    <a:pt x="30" y="185"/>
                  </a:lnTo>
                  <a:lnTo>
                    <a:pt x="30" y="200"/>
                  </a:lnTo>
                  <a:lnTo>
                    <a:pt x="15" y="231"/>
                  </a:lnTo>
                  <a:lnTo>
                    <a:pt x="15" y="246"/>
                  </a:lnTo>
                  <a:lnTo>
                    <a:pt x="15" y="292"/>
                  </a:lnTo>
                  <a:lnTo>
                    <a:pt x="15" y="323"/>
                  </a:lnTo>
                  <a:lnTo>
                    <a:pt x="30" y="323"/>
                  </a:lnTo>
                  <a:lnTo>
                    <a:pt x="30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75" y="231"/>
                  </a:lnTo>
                  <a:lnTo>
                    <a:pt x="60" y="185"/>
                  </a:lnTo>
                  <a:lnTo>
                    <a:pt x="135" y="123"/>
                  </a:lnTo>
                  <a:lnTo>
                    <a:pt x="150" y="123"/>
                  </a:lnTo>
                  <a:lnTo>
                    <a:pt x="16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191"/>
            <p:cNvSpPr>
              <a:spLocks/>
            </p:cNvSpPr>
            <p:nvPr/>
          </p:nvSpPr>
          <p:spPr bwMode="auto">
            <a:xfrm>
              <a:off x="1294" y="1982"/>
              <a:ext cx="58" cy="60"/>
            </a:xfrm>
            <a:custGeom>
              <a:avLst/>
              <a:gdLst>
                <a:gd name="T0" fmla="*/ 0 w 134"/>
                <a:gd name="T1" fmla="*/ 0 h 155"/>
                <a:gd name="T2" fmla="*/ 0 w 134"/>
                <a:gd name="T3" fmla="*/ 0 h 155"/>
                <a:gd name="T4" fmla="*/ 0 w 134"/>
                <a:gd name="T5" fmla="*/ 0 h 155"/>
                <a:gd name="T6" fmla="*/ 0 w 134"/>
                <a:gd name="T7" fmla="*/ 0 h 155"/>
                <a:gd name="T8" fmla="*/ 0 w 134"/>
                <a:gd name="T9" fmla="*/ 0 h 155"/>
                <a:gd name="T10" fmla="*/ 0 w 134"/>
                <a:gd name="T11" fmla="*/ 0 h 155"/>
                <a:gd name="T12" fmla="*/ 0 w 134"/>
                <a:gd name="T13" fmla="*/ 0 h 155"/>
                <a:gd name="T14" fmla="*/ 0 w 134"/>
                <a:gd name="T15" fmla="*/ 0 h 155"/>
                <a:gd name="T16" fmla="*/ 0 w 134"/>
                <a:gd name="T17" fmla="*/ 0 h 155"/>
                <a:gd name="T18" fmla="*/ 0 w 134"/>
                <a:gd name="T19" fmla="*/ 0 h 155"/>
                <a:gd name="T20" fmla="*/ 0 w 134"/>
                <a:gd name="T21" fmla="*/ 0 h 155"/>
                <a:gd name="T22" fmla="*/ 0 w 134"/>
                <a:gd name="T23" fmla="*/ 0 h 155"/>
                <a:gd name="T24" fmla="*/ 0 w 134"/>
                <a:gd name="T25" fmla="*/ 0 h 155"/>
                <a:gd name="T26" fmla="*/ 0 w 134"/>
                <a:gd name="T27" fmla="*/ 0 h 155"/>
                <a:gd name="T28" fmla="*/ 0 w 134"/>
                <a:gd name="T29" fmla="*/ 0 h 155"/>
                <a:gd name="T30" fmla="*/ 0 w 134"/>
                <a:gd name="T31" fmla="*/ 0 h 155"/>
                <a:gd name="T32" fmla="*/ 0 w 134"/>
                <a:gd name="T33" fmla="*/ 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"/>
                <a:gd name="T52" fmla="*/ 0 h 155"/>
                <a:gd name="T53" fmla="*/ 134 w 134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" h="155">
                  <a:moveTo>
                    <a:pt x="103" y="15"/>
                  </a:moveTo>
                  <a:lnTo>
                    <a:pt x="74" y="0"/>
                  </a:lnTo>
                  <a:lnTo>
                    <a:pt x="74" y="31"/>
                  </a:lnTo>
                  <a:lnTo>
                    <a:pt x="59" y="31"/>
                  </a:lnTo>
                  <a:lnTo>
                    <a:pt x="30" y="62"/>
                  </a:lnTo>
                  <a:lnTo>
                    <a:pt x="0" y="62"/>
                  </a:lnTo>
                  <a:lnTo>
                    <a:pt x="30" y="92"/>
                  </a:lnTo>
                  <a:lnTo>
                    <a:pt x="30" y="108"/>
                  </a:lnTo>
                  <a:lnTo>
                    <a:pt x="44" y="108"/>
                  </a:lnTo>
                  <a:lnTo>
                    <a:pt x="44" y="123"/>
                  </a:lnTo>
                  <a:lnTo>
                    <a:pt x="74" y="154"/>
                  </a:lnTo>
                  <a:lnTo>
                    <a:pt x="89" y="154"/>
                  </a:lnTo>
                  <a:lnTo>
                    <a:pt x="118" y="154"/>
                  </a:lnTo>
                  <a:lnTo>
                    <a:pt x="133" y="123"/>
                  </a:lnTo>
                  <a:lnTo>
                    <a:pt x="133" y="108"/>
                  </a:lnTo>
                  <a:lnTo>
                    <a:pt x="133" y="46"/>
                  </a:lnTo>
                  <a:lnTo>
                    <a:pt x="103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9" name="Oval 192"/>
            <p:cNvSpPr>
              <a:spLocks noChangeArrowheads="1"/>
            </p:cNvSpPr>
            <p:nvPr/>
          </p:nvSpPr>
          <p:spPr bwMode="auto">
            <a:xfrm>
              <a:off x="1506" y="2006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190" name="Oval 193"/>
            <p:cNvSpPr>
              <a:spLocks noChangeArrowheads="1"/>
            </p:cNvSpPr>
            <p:nvPr/>
          </p:nvSpPr>
          <p:spPr bwMode="auto">
            <a:xfrm>
              <a:off x="1499" y="2018"/>
              <a:ext cx="7" cy="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191" name="Freeform 194"/>
            <p:cNvSpPr>
              <a:spLocks/>
            </p:cNvSpPr>
            <p:nvPr/>
          </p:nvSpPr>
          <p:spPr bwMode="auto">
            <a:xfrm>
              <a:off x="1499" y="2017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2" name="Line 195"/>
            <p:cNvSpPr>
              <a:spLocks noChangeShapeType="1"/>
            </p:cNvSpPr>
            <p:nvPr/>
          </p:nvSpPr>
          <p:spPr bwMode="auto">
            <a:xfrm>
              <a:off x="1512" y="200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3" name="Line 196"/>
            <p:cNvSpPr>
              <a:spLocks noChangeShapeType="1"/>
            </p:cNvSpPr>
            <p:nvPr/>
          </p:nvSpPr>
          <p:spPr bwMode="auto">
            <a:xfrm>
              <a:off x="1365" y="1652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4" name="Line 197"/>
            <p:cNvSpPr>
              <a:spLocks noChangeShapeType="1"/>
            </p:cNvSpPr>
            <p:nvPr/>
          </p:nvSpPr>
          <p:spPr bwMode="auto">
            <a:xfrm>
              <a:off x="1365" y="1652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5" name="Line 198"/>
            <p:cNvSpPr>
              <a:spLocks noChangeShapeType="1"/>
            </p:cNvSpPr>
            <p:nvPr/>
          </p:nvSpPr>
          <p:spPr bwMode="auto">
            <a:xfrm>
              <a:off x="1372" y="165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6" name="Freeform 199"/>
            <p:cNvSpPr>
              <a:spLocks/>
            </p:cNvSpPr>
            <p:nvPr/>
          </p:nvSpPr>
          <p:spPr bwMode="auto">
            <a:xfrm>
              <a:off x="1429" y="1785"/>
              <a:ext cx="13" cy="12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1"/>
                <a:gd name="T23" fmla="*/ 31 w 3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1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200"/>
            <p:cNvSpPr>
              <a:spLocks/>
            </p:cNvSpPr>
            <p:nvPr/>
          </p:nvSpPr>
          <p:spPr bwMode="auto">
            <a:xfrm>
              <a:off x="1358" y="1744"/>
              <a:ext cx="116" cy="106"/>
            </a:xfrm>
            <a:custGeom>
              <a:avLst/>
              <a:gdLst>
                <a:gd name="T0" fmla="*/ 0 w 270"/>
                <a:gd name="T1" fmla="*/ 0 h 278"/>
                <a:gd name="T2" fmla="*/ 0 w 270"/>
                <a:gd name="T3" fmla="*/ 0 h 278"/>
                <a:gd name="T4" fmla="*/ 0 w 270"/>
                <a:gd name="T5" fmla="*/ 0 h 278"/>
                <a:gd name="T6" fmla="*/ 0 w 270"/>
                <a:gd name="T7" fmla="*/ 0 h 278"/>
                <a:gd name="T8" fmla="*/ 0 w 270"/>
                <a:gd name="T9" fmla="*/ 0 h 278"/>
                <a:gd name="T10" fmla="*/ 0 w 270"/>
                <a:gd name="T11" fmla="*/ 0 h 278"/>
                <a:gd name="T12" fmla="*/ 0 w 270"/>
                <a:gd name="T13" fmla="*/ 0 h 278"/>
                <a:gd name="T14" fmla="*/ 0 w 270"/>
                <a:gd name="T15" fmla="*/ 0 h 278"/>
                <a:gd name="T16" fmla="*/ 0 w 270"/>
                <a:gd name="T17" fmla="*/ 0 h 278"/>
                <a:gd name="T18" fmla="*/ 0 w 270"/>
                <a:gd name="T19" fmla="*/ 0 h 278"/>
                <a:gd name="T20" fmla="*/ 0 w 270"/>
                <a:gd name="T21" fmla="*/ 0 h 278"/>
                <a:gd name="T22" fmla="*/ 0 w 270"/>
                <a:gd name="T23" fmla="*/ 0 h 278"/>
                <a:gd name="T24" fmla="*/ 0 w 270"/>
                <a:gd name="T25" fmla="*/ 0 h 278"/>
                <a:gd name="T26" fmla="*/ 0 w 270"/>
                <a:gd name="T27" fmla="*/ 0 h 278"/>
                <a:gd name="T28" fmla="*/ 0 w 270"/>
                <a:gd name="T29" fmla="*/ 0 h 278"/>
                <a:gd name="T30" fmla="*/ 0 w 270"/>
                <a:gd name="T31" fmla="*/ 0 h 278"/>
                <a:gd name="T32" fmla="*/ 0 w 270"/>
                <a:gd name="T33" fmla="*/ 0 h 278"/>
                <a:gd name="T34" fmla="*/ 0 w 270"/>
                <a:gd name="T35" fmla="*/ 0 h 278"/>
                <a:gd name="T36" fmla="*/ 0 w 270"/>
                <a:gd name="T37" fmla="*/ 0 h 278"/>
                <a:gd name="T38" fmla="*/ 0 w 270"/>
                <a:gd name="T39" fmla="*/ 0 h 278"/>
                <a:gd name="T40" fmla="*/ 0 w 270"/>
                <a:gd name="T41" fmla="*/ 0 h 278"/>
                <a:gd name="T42" fmla="*/ 0 w 270"/>
                <a:gd name="T43" fmla="*/ 0 h 278"/>
                <a:gd name="T44" fmla="*/ 0 w 270"/>
                <a:gd name="T45" fmla="*/ 0 h 278"/>
                <a:gd name="T46" fmla="*/ 0 w 270"/>
                <a:gd name="T47" fmla="*/ 0 h 278"/>
                <a:gd name="T48" fmla="*/ 0 w 270"/>
                <a:gd name="T49" fmla="*/ 0 h 278"/>
                <a:gd name="T50" fmla="*/ 0 w 270"/>
                <a:gd name="T51" fmla="*/ 0 h 278"/>
                <a:gd name="T52" fmla="*/ 0 w 270"/>
                <a:gd name="T53" fmla="*/ 0 h 2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0"/>
                <a:gd name="T82" fmla="*/ 0 h 278"/>
                <a:gd name="T83" fmla="*/ 270 w 270"/>
                <a:gd name="T84" fmla="*/ 278 h 27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0" h="278">
                  <a:moveTo>
                    <a:pt x="164" y="108"/>
                  </a:moveTo>
                  <a:lnTo>
                    <a:pt x="179" y="108"/>
                  </a:lnTo>
                  <a:lnTo>
                    <a:pt x="149" y="62"/>
                  </a:lnTo>
                  <a:lnTo>
                    <a:pt x="120" y="62"/>
                  </a:lnTo>
                  <a:lnTo>
                    <a:pt x="105" y="0"/>
                  </a:lnTo>
                  <a:lnTo>
                    <a:pt x="75" y="15"/>
                  </a:lnTo>
                  <a:lnTo>
                    <a:pt x="60" y="31"/>
                  </a:lnTo>
                  <a:lnTo>
                    <a:pt x="60" y="92"/>
                  </a:lnTo>
                  <a:lnTo>
                    <a:pt x="30" y="108"/>
                  </a:lnTo>
                  <a:lnTo>
                    <a:pt x="30" y="139"/>
                  </a:lnTo>
                  <a:lnTo>
                    <a:pt x="30" y="169"/>
                  </a:lnTo>
                  <a:lnTo>
                    <a:pt x="0" y="185"/>
                  </a:lnTo>
                  <a:lnTo>
                    <a:pt x="30" y="200"/>
                  </a:lnTo>
                  <a:lnTo>
                    <a:pt x="60" y="262"/>
                  </a:lnTo>
                  <a:lnTo>
                    <a:pt x="90" y="262"/>
                  </a:lnTo>
                  <a:lnTo>
                    <a:pt x="120" y="277"/>
                  </a:lnTo>
                  <a:lnTo>
                    <a:pt x="135" y="262"/>
                  </a:lnTo>
                  <a:lnTo>
                    <a:pt x="149" y="262"/>
                  </a:lnTo>
                  <a:lnTo>
                    <a:pt x="164" y="262"/>
                  </a:lnTo>
                  <a:lnTo>
                    <a:pt x="179" y="246"/>
                  </a:lnTo>
                  <a:lnTo>
                    <a:pt x="224" y="246"/>
                  </a:lnTo>
                  <a:lnTo>
                    <a:pt x="269" y="185"/>
                  </a:lnTo>
                  <a:lnTo>
                    <a:pt x="239" y="200"/>
                  </a:lnTo>
                  <a:lnTo>
                    <a:pt x="194" y="169"/>
                  </a:lnTo>
                  <a:lnTo>
                    <a:pt x="164" y="139"/>
                  </a:lnTo>
                  <a:lnTo>
                    <a:pt x="164" y="123"/>
                  </a:lnTo>
                  <a:lnTo>
                    <a:pt x="164" y="10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8" name="Freeform 201"/>
            <p:cNvSpPr>
              <a:spLocks/>
            </p:cNvSpPr>
            <p:nvPr/>
          </p:nvSpPr>
          <p:spPr bwMode="auto">
            <a:xfrm>
              <a:off x="1332" y="1878"/>
              <a:ext cx="78" cy="82"/>
            </a:xfrm>
            <a:custGeom>
              <a:avLst/>
              <a:gdLst>
                <a:gd name="T0" fmla="*/ 0 w 181"/>
                <a:gd name="T1" fmla="*/ 0 h 216"/>
                <a:gd name="T2" fmla="*/ 0 w 181"/>
                <a:gd name="T3" fmla="*/ 0 h 216"/>
                <a:gd name="T4" fmla="*/ 0 w 181"/>
                <a:gd name="T5" fmla="*/ 0 h 216"/>
                <a:gd name="T6" fmla="*/ 0 w 181"/>
                <a:gd name="T7" fmla="*/ 0 h 216"/>
                <a:gd name="T8" fmla="*/ 0 w 181"/>
                <a:gd name="T9" fmla="*/ 0 h 216"/>
                <a:gd name="T10" fmla="*/ 0 w 181"/>
                <a:gd name="T11" fmla="*/ 0 h 216"/>
                <a:gd name="T12" fmla="*/ 0 w 181"/>
                <a:gd name="T13" fmla="*/ 0 h 216"/>
                <a:gd name="T14" fmla="*/ 0 w 181"/>
                <a:gd name="T15" fmla="*/ 0 h 216"/>
                <a:gd name="T16" fmla="*/ 0 w 181"/>
                <a:gd name="T17" fmla="*/ 0 h 216"/>
                <a:gd name="T18" fmla="*/ 0 w 181"/>
                <a:gd name="T19" fmla="*/ 0 h 216"/>
                <a:gd name="T20" fmla="*/ 0 w 181"/>
                <a:gd name="T21" fmla="*/ 0 h 216"/>
                <a:gd name="T22" fmla="*/ 0 w 181"/>
                <a:gd name="T23" fmla="*/ 0 h 216"/>
                <a:gd name="T24" fmla="*/ 0 w 181"/>
                <a:gd name="T25" fmla="*/ 0 h 216"/>
                <a:gd name="T26" fmla="*/ 0 w 181"/>
                <a:gd name="T27" fmla="*/ 0 h 216"/>
                <a:gd name="T28" fmla="*/ 0 w 181"/>
                <a:gd name="T29" fmla="*/ 0 h 216"/>
                <a:gd name="T30" fmla="*/ 0 w 181"/>
                <a:gd name="T31" fmla="*/ 0 h 216"/>
                <a:gd name="T32" fmla="*/ 0 w 181"/>
                <a:gd name="T33" fmla="*/ 0 h 216"/>
                <a:gd name="T34" fmla="*/ 0 w 181"/>
                <a:gd name="T35" fmla="*/ 0 h 216"/>
                <a:gd name="T36" fmla="*/ 0 w 181"/>
                <a:gd name="T37" fmla="*/ 0 h 216"/>
                <a:gd name="T38" fmla="*/ 0 w 181"/>
                <a:gd name="T39" fmla="*/ 0 h 216"/>
                <a:gd name="T40" fmla="*/ 0 w 181"/>
                <a:gd name="T41" fmla="*/ 0 h 216"/>
                <a:gd name="T42" fmla="*/ 0 w 181"/>
                <a:gd name="T43" fmla="*/ 0 h 216"/>
                <a:gd name="T44" fmla="*/ 0 w 181"/>
                <a:gd name="T45" fmla="*/ 0 h 216"/>
                <a:gd name="T46" fmla="*/ 0 w 181"/>
                <a:gd name="T47" fmla="*/ 0 h 216"/>
                <a:gd name="T48" fmla="*/ 0 w 181"/>
                <a:gd name="T49" fmla="*/ 0 h 216"/>
                <a:gd name="T50" fmla="*/ 0 w 181"/>
                <a:gd name="T51" fmla="*/ 0 h 216"/>
                <a:gd name="T52" fmla="*/ 0 w 181"/>
                <a:gd name="T53" fmla="*/ 0 h 216"/>
                <a:gd name="T54" fmla="*/ 0 w 181"/>
                <a:gd name="T55" fmla="*/ 0 h 2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1"/>
                <a:gd name="T85" fmla="*/ 0 h 216"/>
                <a:gd name="T86" fmla="*/ 181 w 181"/>
                <a:gd name="T87" fmla="*/ 216 h 2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1" h="216">
                  <a:moveTo>
                    <a:pt x="180" y="77"/>
                  </a:moveTo>
                  <a:lnTo>
                    <a:pt x="150" y="61"/>
                  </a:lnTo>
                  <a:lnTo>
                    <a:pt x="135" y="46"/>
                  </a:lnTo>
                  <a:lnTo>
                    <a:pt x="90" y="0"/>
                  </a:lnTo>
                  <a:lnTo>
                    <a:pt x="75" y="15"/>
                  </a:lnTo>
                  <a:lnTo>
                    <a:pt x="75" y="31"/>
                  </a:lnTo>
                  <a:lnTo>
                    <a:pt x="45" y="46"/>
                  </a:lnTo>
                  <a:lnTo>
                    <a:pt x="45" y="15"/>
                  </a:lnTo>
                  <a:lnTo>
                    <a:pt x="15" y="15"/>
                  </a:lnTo>
                  <a:lnTo>
                    <a:pt x="15" y="31"/>
                  </a:lnTo>
                  <a:lnTo>
                    <a:pt x="30" y="46"/>
                  </a:lnTo>
                  <a:lnTo>
                    <a:pt x="15" y="61"/>
                  </a:lnTo>
                  <a:lnTo>
                    <a:pt x="0" y="61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30" y="123"/>
                  </a:lnTo>
                  <a:lnTo>
                    <a:pt x="30" y="138"/>
                  </a:lnTo>
                  <a:lnTo>
                    <a:pt x="60" y="169"/>
                  </a:lnTo>
                  <a:lnTo>
                    <a:pt x="75" y="184"/>
                  </a:lnTo>
                  <a:lnTo>
                    <a:pt x="90" y="184"/>
                  </a:lnTo>
                  <a:lnTo>
                    <a:pt x="90" y="215"/>
                  </a:lnTo>
                  <a:lnTo>
                    <a:pt x="120" y="215"/>
                  </a:lnTo>
                  <a:lnTo>
                    <a:pt x="180" y="200"/>
                  </a:lnTo>
                  <a:lnTo>
                    <a:pt x="180" y="169"/>
                  </a:lnTo>
                  <a:lnTo>
                    <a:pt x="165" y="154"/>
                  </a:lnTo>
                  <a:lnTo>
                    <a:pt x="180" y="123"/>
                  </a:lnTo>
                  <a:lnTo>
                    <a:pt x="165" y="108"/>
                  </a:lnTo>
                  <a:lnTo>
                    <a:pt x="180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9" name="Freeform 202"/>
            <p:cNvSpPr>
              <a:spLocks/>
            </p:cNvSpPr>
            <p:nvPr/>
          </p:nvSpPr>
          <p:spPr bwMode="auto">
            <a:xfrm>
              <a:off x="1422" y="1785"/>
              <a:ext cx="77" cy="99"/>
            </a:xfrm>
            <a:custGeom>
              <a:avLst/>
              <a:gdLst>
                <a:gd name="T0" fmla="*/ 0 w 180"/>
                <a:gd name="T1" fmla="*/ 0 h 262"/>
                <a:gd name="T2" fmla="*/ 0 w 180"/>
                <a:gd name="T3" fmla="*/ 0 h 262"/>
                <a:gd name="T4" fmla="*/ 0 w 180"/>
                <a:gd name="T5" fmla="*/ 0 h 262"/>
                <a:gd name="T6" fmla="*/ 0 w 180"/>
                <a:gd name="T7" fmla="*/ 0 h 262"/>
                <a:gd name="T8" fmla="*/ 0 w 180"/>
                <a:gd name="T9" fmla="*/ 0 h 262"/>
                <a:gd name="T10" fmla="*/ 0 w 180"/>
                <a:gd name="T11" fmla="*/ 0 h 262"/>
                <a:gd name="T12" fmla="*/ 0 w 180"/>
                <a:gd name="T13" fmla="*/ 0 h 262"/>
                <a:gd name="T14" fmla="*/ 0 w 180"/>
                <a:gd name="T15" fmla="*/ 0 h 262"/>
                <a:gd name="T16" fmla="*/ 0 w 180"/>
                <a:gd name="T17" fmla="*/ 0 h 262"/>
                <a:gd name="T18" fmla="*/ 0 w 180"/>
                <a:gd name="T19" fmla="*/ 0 h 262"/>
                <a:gd name="T20" fmla="*/ 0 w 180"/>
                <a:gd name="T21" fmla="*/ 0 h 262"/>
                <a:gd name="T22" fmla="*/ 0 w 180"/>
                <a:gd name="T23" fmla="*/ 0 h 262"/>
                <a:gd name="T24" fmla="*/ 0 w 180"/>
                <a:gd name="T25" fmla="*/ 0 h 262"/>
                <a:gd name="T26" fmla="*/ 0 w 180"/>
                <a:gd name="T27" fmla="*/ 0 h 262"/>
                <a:gd name="T28" fmla="*/ 0 w 180"/>
                <a:gd name="T29" fmla="*/ 0 h 262"/>
                <a:gd name="T30" fmla="*/ 0 w 180"/>
                <a:gd name="T31" fmla="*/ 0 h 262"/>
                <a:gd name="T32" fmla="*/ 0 w 180"/>
                <a:gd name="T33" fmla="*/ 0 h 262"/>
                <a:gd name="T34" fmla="*/ 0 w 180"/>
                <a:gd name="T35" fmla="*/ 0 h 262"/>
                <a:gd name="T36" fmla="*/ 0 w 180"/>
                <a:gd name="T37" fmla="*/ 0 h 262"/>
                <a:gd name="T38" fmla="*/ 0 w 180"/>
                <a:gd name="T39" fmla="*/ 0 h 262"/>
                <a:gd name="T40" fmla="*/ 0 w 180"/>
                <a:gd name="T41" fmla="*/ 0 h 262"/>
                <a:gd name="T42" fmla="*/ 0 w 180"/>
                <a:gd name="T43" fmla="*/ 0 h 262"/>
                <a:gd name="T44" fmla="*/ 0 w 180"/>
                <a:gd name="T45" fmla="*/ 0 h 262"/>
                <a:gd name="T46" fmla="*/ 0 w 180"/>
                <a:gd name="T47" fmla="*/ 0 h 262"/>
                <a:gd name="T48" fmla="*/ 0 w 180"/>
                <a:gd name="T49" fmla="*/ 0 h 262"/>
                <a:gd name="T50" fmla="*/ 0 w 180"/>
                <a:gd name="T51" fmla="*/ 0 h 262"/>
                <a:gd name="T52" fmla="*/ 0 w 180"/>
                <a:gd name="T53" fmla="*/ 0 h 262"/>
                <a:gd name="T54" fmla="*/ 0 w 180"/>
                <a:gd name="T55" fmla="*/ 0 h 2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0"/>
                <a:gd name="T85" fmla="*/ 0 h 262"/>
                <a:gd name="T86" fmla="*/ 180 w 180"/>
                <a:gd name="T87" fmla="*/ 262 h 2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0" h="262">
                  <a:moveTo>
                    <a:pt x="179" y="0"/>
                  </a:moveTo>
                  <a:lnTo>
                    <a:pt x="164" y="0"/>
                  </a:lnTo>
                  <a:lnTo>
                    <a:pt x="149" y="15"/>
                  </a:lnTo>
                  <a:lnTo>
                    <a:pt x="134" y="15"/>
                  </a:lnTo>
                  <a:lnTo>
                    <a:pt x="119" y="15"/>
                  </a:lnTo>
                  <a:lnTo>
                    <a:pt x="75" y="31"/>
                  </a:lnTo>
                  <a:lnTo>
                    <a:pt x="60" y="31"/>
                  </a:lnTo>
                  <a:lnTo>
                    <a:pt x="45" y="15"/>
                  </a:lnTo>
                  <a:lnTo>
                    <a:pt x="15" y="31"/>
                  </a:lnTo>
                  <a:lnTo>
                    <a:pt x="45" y="61"/>
                  </a:lnTo>
                  <a:lnTo>
                    <a:pt x="90" y="92"/>
                  </a:lnTo>
                  <a:lnTo>
                    <a:pt x="119" y="77"/>
                  </a:lnTo>
                  <a:lnTo>
                    <a:pt x="75" y="138"/>
                  </a:lnTo>
                  <a:lnTo>
                    <a:pt x="30" y="13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0" y="169"/>
                  </a:lnTo>
                  <a:lnTo>
                    <a:pt x="0" y="261"/>
                  </a:lnTo>
                  <a:lnTo>
                    <a:pt x="15" y="261"/>
                  </a:lnTo>
                  <a:lnTo>
                    <a:pt x="15" y="246"/>
                  </a:lnTo>
                  <a:lnTo>
                    <a:pt x="45" y="230"/>
                  </a:lnTo>
                  <a:lnTo>
                    <a:pt x="60" y="215"/>
                  </a:lnTo>
                  <a:lnTo>
                    <a:pt x="119" y="154"/>
                  </a:lnTo>
                  <a:lnTo>
                    <a:pt x="119" y="138"/>
                  </a:lnTo>
                  <a:lnTo>
                    <a:pt x="149" y="92"/>
                  </a:lnTo>
                  <a:lnTo>
                    <a:pt x="149" y="77"/>
                  </a:lnTo>
                  <a:lnTo>
                    <a:pt x="179" y="61"/>
                  </a:lnTo>
                  <a:lnTo>
                    <a:pt x="179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0" name="Freeform 203"/>
            <p:cNvSpPr>
              <a:spLocks/>
            </p:cNvSpPr>
            <p:nvPr/>
          </p:nvSpPr>
          <p:spPr bwMode="auto">
            <a:xfrm>
              <a:off x="1365" y="1843"/>
              <a:ext cx="65" cy="64"/>
            </a:xfrm>
            <a:custGeom>
              <a:avLst/>
              <a:gdLst>
                <a:gd name="T0" fmla="*/ 0 w 150"/>
                <a:gd name="T1" fmla="*/ 0 h 170"/>
                <a:gd name="T2" fmla="*/ 0 w 150"/>
                <a:gd name="T3" fmla="*/ 0 h 170"/>
                <a:gd name="T4" fmla="*/ 0 w 150"/>
                <a:gd name="T5" fmla="*/ 0 h 170"/>
                <a:gd name="T6" fmla="*/ 0 w 150"/>
                <a:gd name="T7" fmla="*/ 0 h 170"/>
                <a:gd name="T8" fmla="*/ 0 w 150"/>
                <a:gd name="T9" fmla="*/ 0 h 170"/>
                <a:gd name="T10" fmla="*/ 0 w 150"/>
                <a:gd name="T11" fmla="*/ 0 h 170"/>
                <a:gd name="T12" fmla="*/ 0 w 150"/>
                <a:gd name="T13" fmla="*/ 0 h 170"/>
                <a:gd name="T14" fmla="*/ 0 w 150"/>
                <a:gd name="T15" fmla="*/ 0 h 170"/>
                <a:gd name="T16" fmla="*/ 0 w 150"/>
                <a:gd name="T17" fmla="*/ 0 h 170"/>
                <a:gd name="T18" fmla="*/ 0 w 150"/>
                <a:gd name="T19" fmla="*/ 0 h 170"/>
                <a:gd name="T20" fmla="*/ 0 w 150"/>
                <a:gd name="T21" fmla="*/ 0 h 170"/>
                <a:gd name="T22" fmla="*/ 0 w 150"/>
                <a:gd name="T23" fmla="*/ 0 h 170"/>
                <a:gd name="T24" fmla="*/ 0 w 150"/>
                <a:gd name="T25" fmla="*/ 0 h 170"/>
                <a:gd name="T26" fmla="*/ 0 w 150"/>
                <a:gd name="T27" fmla="*/ 0 h 170"/>
                <a:gd name="T28" fmla="*/ 0 w 150"/>
                <a:gd name="T29" fmla="*/ 0 h 170"/>
                <a:gd name="T30" fmla="*/ 0 w 150"/>
                <a:gd name="T31" fmla="*/ 0 h 170"/>
                <a:gd name="T32" fmla="*/ 0 w 150"/>
                <a:gd name="T33" fmla="*/ 0 h 170"/>
                <a:gd name="T34" fmla="*/ 0 w 150"/>
                <a:gd name="T35" fmla="*/ 0 h 170"/>
                <a:gd name="T36" fmla="*/ 0 w 150"/>
                <a:gd name="T37" fmla="*/ 0 h 1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170"/>
                <a:gd name="T59" fmla="*/ 150 w 150"/>
                <a:gd name="T60" fmla="*/ 170 h 1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170">
                  <a:moveTo>
                    <a:pt x="149" y="108"/>
                  </a:moveTo>
                  <a:lnTo>
                    <a:pt x="134" y="108"/>
                  </a:lnTo>
                  <a:lnTo>
                    <a:pt x="134" y="15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15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5" y="15"/>
                  </a:lnTo>
                  <a:lnTo>
                    <a:pt x="15" y="61"/>
                  </a:lnTo>
                  <a:lnTo>
                    <a:pt x="15" y="77"/>
                  </a:lnTo>
                  <a:lnTo>
                    <a:pt x="15" y="92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69"/>
                  </a:lnTo>
                  <a:lnTo>
                    <a:pt x="119" y="138"/>
                  </a:lnTo>
                  <a:lnTo>
                    <a:pt x="134" y="138"/>
                  </a:lnTo>
                  <a:lnTo>
                    <a:pt x="149" y="10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1" name="Oval 204"/>
            <p:cNvSpPr>
              <a:spLocks noChangeArrowheads="1"/>
            </p:cNvSpPr>
            <p:nvPr/>
          </p:nvSpPr>
          <p:spPr bwMode="auto">
            <a:xfrm>
              <a:off x="1448" y="1948"/>
              <a:ext cx="0" cy="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202" name="Oval 205"/>
            <p:cNvSpPr>
              <a:spLocks noChangeArrowheads="1"/>
            </p:cNvSpPr>
            <p:nvPr/>
          </p:nvSpPr>
          <p:spPr bwMode="auto">
            <a:xfrm>
              <a:off x="1506" y="1901"/>
              <a:ext cx="1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203" name="Freeform 206"/>
            <p:cNvSpPr>
              <a:spLocks/>
            </p:cNvSpPr>
            <p:nvPr/>
          </p:nvSpPr>
          <p:spPr bwMode="auto">
            <a:xfrm>
              <a:off x="1435" y="1744"/>
              <a:ext cx="33" cy="36"/>
            </a:xfrm>
            <a:custGeom>
              <a:avLst/>
              <a:gdLst>
                <a:gd name="T0" fmla="*/ 0 w 76"/>
                <a:gd name="T1" fmla="*/ 0 h 93"/>
                <a:gd name="T2" fmla="*/ 0 w 76"/>
                <a:gd name="T3" fmla="*/ 0 h 93"/>
                <a:gd name="T4" fmla="*/ 0 w 76"/>
                <a:gd name="T5" fmla="*/ 0 h 93"/>
                <a:gd name="T6" fmla="*/ 0 w 76"/>
                <a:gd name="T7" fmla="*/ 0 h 93"/>
                <a:gd name="T8" fmla="*/ 0 w 76"/>
                <a:gd name="T9" fmla="*/ 0 h 93"/>
                <a:gd name="T10" fmla="*/ 0 w 76"/>
                <a:gd name="T11" fmla="*/ 0 h 93"/>
                <a:gd name="T12" fmla="*/ 0 w 76"/>
                <a:gd name="T13" fmla="*/ 0 h 93"/>
                <a:gd name="T14" fmla="*/ 0 w 76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93"/>
                <a:gd name="T26" fmla="*/ 76 w 76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93">
                  <a:moveTo>
                    <a:pt x="30" y="77"/>
                  </a:moveTo>
                  <a:lnTo>
                    <a:pt x="15" y="6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75" y="15"/>
                  </a:lnTo>
                  <a:lnTo>
                    <a:pt x="45" y="92"/>
                  </a:lnTo>
                  <a:lnTo>
                    <a:pt x="30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4" name="Line 207"/>
            <p:cNvSpPr>
              <a:spLocks noChangeShapeType="1"/>
            </p:cNvSpPr>
            <p:nvPr/>
          </p:nvSpPr>
          <p:spPr bwMode="auto">
            <a:xfrm>
              <a:off x="1435" y="174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5" name="Line 208"/>
            <p:cNvSpPr>
              <a:spLocks noChangeShapeType="1"/>
            </p:cNvSpPr>
            <p:nvPr/>
          </p:nvSpPr>
          <p:spPr bwMode="auto">
            <a:xfrm flipV="1">
              <a:off x="1442" y="1738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6" name="Line 209"/>
            <p:cNvSpPr>
              <a:spLocks noChangeShapeType="1"/>
            </p:cNvSpPr>
            <p:nvPr/>
          </p:nvSpPr>
          <p:spPr bwMode="auto">
            <a:xfrm>
              <a:off x="1448" y="1739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7" name="Freeform 210"/>
            <p:cNvSpPr>
              <a:spLocks/>
            </p:cNvSpPr>
            <p:nvPr/>
          </p:nvSpPr>
          <p:spPr bwMode="auto">
            <a:xfrm>
              <a:off x="1486" y="1664"/>
              <a:ext cx="8" cy="11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16" y="0"/>
                  </a:moveTo>
                  <a:lnTo>
                    <a:pt x="0" y="15"/>
                  </a:lnTo>
                  <a:lnTo>
                    <a:pt x="16" y="30"/>
                  </a:lnTo>
                  <a:lnTo>
                    <a:pt x="16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211"/>
            <p:cNvSpPr>
              <a:spLocks/>
            </p:cNvSpPr>
            <p:nvPr/>
          </p:nvSpPr>
          <p:spPr bwMode="auto">
            <a:xfrm>
              <a:off x="1442" y="1652"/>
              <a:ext cx="32" cy="6"/>
            </a:xfrm>
            <a:custGeom>
              <a:avLst/>
              <a:gdLst>
                <a:gd name="T0" fmla="*/ 0 w 75"/>
                <a:gd name="T1" fmla="*/ 0 h 17"/>
                <a:gd name="T2" fmla="*/ 0 w 75"/>
                <a:gd name="T3" fmla="*/ 0 h 17"/>
                <a:gd name="T4" fmla="*/ 0 w 75"/>
                <a:gd name="T5" fmla="*/ 0 h 17"/>
                <a:gd name="T6" fmla="*/ 0 w 75"/>
                <a:gd name="T7" fmla="*/ 0 h 17"/>
                <a:gd name="T8" fmla="*/ 0 w 75"/>
                <a:gd name="T9" fmla="*/ 0 h 17"/>
                <a:gd name="T10" fmla="*/ 0 w 75"/>
                <a:gd name="T11" fmla="*/ 0 h 17"/>
                <a:gd name="T12" fmla="*/ 0 w 7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7"/>
                <a:gd name="T23" fmla="*/ 75 w 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7">
                  <a:moveTo>
                    <a:pt x="74" y="16"/>
                  </a:moveTo>
                  <a:lnTo>
                    <a:pt x="59" y="16"/>
                  </a:lnTo>
                  <a:lnTo>
                    <a:pt x="44" y="1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74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9" name="Line 212"/>
            <p:cNvSpPr>
              <a:spLocks noChangeShapeType="1"/>
            </p:cNvSpPr>
            <p:nvPr/>
          </p:nvSpPr>
          <p:spPr bwMode="auto">
            <a:xfrm>
              <a:off x="1454" y="174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0" name="Line 213"/>
            <p:cNvSpPr>
              <a:spLocks noChangeShapeType="1"/>
            </p:cNvSpPr>
            <p:nvPr/>
          </p:nvSpPr>
          <p:spPr bwMode="auto">
            <a:xfrm>
              <a:off x="1468" y="1744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1" name="Line 214"/>
            <p:cNvSpPr>
              <a:spLocks noChangeShapeType="1"/>
            </p:cNvSpPr>
            <p:nvPr/>
          </p:nvSpPr>
          <p:spPr bwMode="auto">
            <a:xfrm>
              <a:off x="1474" y="174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2" name="Line 215"/>
            <p:cNvSpPr>
              <a:spLocks noChangeShapeType="1"/>
            </p:cNvSpPr>
            <p:nvPr/>
          </p:nvSpPr>
          <p:spPr bwMode="auto">
            <a:xfrm flipV="1">
              <a:off x="1480" y="1738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3" name="Freeform 216"/>
            <p:cNvSpPr>
              <a:spLocks/>
            </p:cNvSpPr>
            <p:nvPr/>
          </p:nvSpPr>
          <p:spPr bwMode="auto">
            <a:xfrm>
              <a:off x="1454" y="1733"/>
              <a:ext cx="65" cy="47"/>
            </a:xfrm>
            <a:custGeom>
              <a:avLst/>
              <a:gdLst>
                <a:gd name="T0" fmla="*/ 0 w 151"/>
                <a:gd name="T1" fmla="*/ 0 h 123"/>
                <a:gd name="T2" fmla="*/ 0 w 151"/>
                <a:gd name="T3" fmla="*/ 0 h 123"/>
                <a:gd name="T4" fmla="*/ 0 w 151"/>
                <a:gd name="T5" fmla="*/ 0 h 123"/>
                <a:gd name="T6" fmla="*/ 0 w 151"/>
                <a:gd name="T7" fmla="*/ 0 h 123"/>
                <a:gd name="T8" fmla="*/ 0 w 151"/>
                <a:gd name="T9" fmla="*/ 0 h 123"/>
                <a:gd name="T10" fmla="*/ 0 w 151"/>
                <a:gd name="T11" fmla="*/ 0 h 123"/>
                <a:gd name="T12" fmla="*/ 0 w 151"/>
                <a:gd name="T13" fmla="*/ 0 h 123"/>
                <a:gd name="T14" fmla="*/ 0 w 151"/>
                <a:gd name="T15" fmla="*/ 0 h 123"/>
                <a:gd name="T16" fmla="*/ 0 w 151"/>
                <a:gd name="T17" fmla="*/ 0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123"/>
                <a:gd name="T29" fmla="*/ 151 w 151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123">
                  <a:moveTo>
                    <a:pt x="30" y="46"/>
                  </a:moveTo>
                  <a:lnTo>
                    <a:pt x="0" y="122"/>
                  </a:lnTo>
                  <a:lnTo>
                    <a:pt x="30" y="107"/>
                  </a:lnTo>
                  <a:lnTo>
                    <a:pt x="120" y="61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0"/>
                  </a:lnTo>
                  <a:lnTo>
                    <a:pt x="60" y="31"/>
                  </a:lnTo>
                  <a:lnTo>
                    <a:pt x="30" y="4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4" name="Line 217"/>
            <p:cNvSpPr>
              <a:spLocks noChangeShapeType="1"/>
            </p:cNvSpPr>
            <p:nvPr/>
          </p:nvSpPr>
          <p:spPr bwMode="auto">
            <a:xfrm>
              <a:off x="1486" y="1739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5" name="Freeform 218"/>
            <p:cNvSpPr>
              <a:spLocks/>
            </p:cNvSpPr>
            <p:nvPr/>
          </p:nvSpPr>
          <p:spPr bwMode="auto">
            <a:xfrm>
              <a:off x="1204" y="1419"/>
              <a:ext cx="71" cy="76"/>
            </a:xfrm>
            <a:custGeom>
              <a:avLst/>
              <a:gdLst>
                <a:gd name="T0" fmla="*/ 0 w 165"/>
                <a:gd name="T1" fmla="*/ 0 h 202"/>
                <a:gd name="T2" fmla="*/ 0 w 165"/>
                <a:gd name="T3" fmla="*/ 0 h 202"/>
                <a:gd name="T4" fmla="*/ 0 w 165"/>
                <a:gd name="T5" fmla="*/ 0 h 202"/>
                <a:gd name="T6" fmla="*/ 0 w 165"/>
                <a:gd name="T7" fmla="*/ 0 h 202"/>
                <a:gd name="T8" fmla="*/ 0 w 165"/>
                <a:gd name="T9" fmla="*/ 0 h 202"/>
                <a:gd name="T10" fmla="*/ 0 w 165"/>
                <a:gd name="T11" fmla="*/ 0 h 202"/>
                <a:gd name="T12" fmla="*/ 0 w 165"/>
                <a:gd name="T13" fmla="*/ 0 h 202"/>
                <a:gd name="T14" fmla="*/ 0 w 165"/>
                <a:gd name="T15" fmla="*/ 0 h 202"/>
                <a:gd name="T16" fmla="*/ 0 w 165"/>
                <a:gd name="T17" fmla="*/ 0 h 202"/>
                <a:gd name="T18" fmla="*/ 0 w 165"/>
                <a:gd name="T19" fmla="*/ 0 h 202"/>
                <a:gd name="T20" fmla="*/ 0 w 165"/>
                <a:gd name="T21" fmla="*/ 0 h 202"/>
                <a:gd name="T22" fmla="*/ 0 w 165"/>
                <a:gd name="T23" fmla="*/ 0 h 202"/>
                <a:gd name="T24" fmla="*/ 0 w 165"/>
                <a:gd name="T25" fmla="*/ 0 h 202"/>
                <a:gd name="T26" fmla="*/ 0 w 165"/>
                <a:gd name="T27" fmla="*/ 0 h 202"/>
                <a:gd name="T28" fmla="*/ 0 w 165"/>
                <a:gd name="T29" fmla="*/ 0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"/>
                <a:gd name="T46" fmla="*/ 0 h 202"/>
                <a:gd name="T47" fmla="*/ 165 w 165"/>
                <a:gd name="T48" fmla="*/ 202 h 2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" h="202">
                  <a:moveTo>
                    <a:pt x="15" y="77"/>
                  </a:moveTo>
                  <a:lnTo>
                    <a:pt x="0" y="93"/>
                  </a:lnTo>
                  <a:lnTo>
                    <a:pt x="15" y="139"/>
                  </a:lnTo>
                  <a:lnTo>
                    <a:pt x="60" y="155"/>
                  </a:lnTo>
                  <a:lnTo>
                    <a:pt x="89" y="170"/>
                  </a:lnTo>
                  <a:lnTo>
                    <a:pt x="119" y="170"/>
                  </a:lnTo>
                  <a:lnTo>
                    <a:pt x="149" y="201"/>
                  </a:lnTo>
                  <a:lnTo>
                    <a:pt x="164" y="139"/>
                  </a:lnTo>
                  <a:lnTo>
                    <a:pt x="149" y="108"/>
                  </a:lnTo>
                  <a:lnTo>
                    <a:pt x="149" y="77"/>
                  </a:lnTo>
                  <a:lnTo>
                    <a:pt x="104" y="0"/>
                  </a:lnTo>
                  <a:lnTo>
                    <a:pt x="104" y="46"/>
                  </a:lnTo>
                  <a:lnTo>
                    <a:pt x="75" y="62"/>
                  </a:lnTo>
                  <a:lnTo>
                    <a:pt x="60" y="46"/>
                  </a:lnTo>
                  <a:lnTo>
                    <a:pt x="15" y="7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219"/>
            <p:cNvSpPr>
              <a:spLocks/>
            </p:cNvSpPr>
            <p:nvPr/>
          </p:nvSpPr>
          <p:spPr bwMode="auto">
            <a:xfrm>
              <a:off x="1282" y="1605"/>
              <a:ext cx="18" cy="0"/>
            </a:xfrm>
            <a:custGeom>
              <a:avLst/>
              <a:gdLst>
                <a:gd name="T0" fmla="*/ 0 w 46"/>
                <a:gd name="T1" fmla="*/ 0 h 1"/>
                <a:gd name="T2" fmla="*/ 0 w 46"/>
                <a:gd name="T3" fmla="*/ 0 h 1"/>
                <a:gd name="T4" fmla="*/ 0 w 46"/>
                <a:gd name="T5" fmla="*/ 0 h 1"/>
                <a:gd name="T6" fmla="*/ 0 w 46"/>
                <a:gd name="T7" fmla="*/ 0 h 1"/>
                <a:gd name="T8" fmla="*/ 0 w 4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"/>
                <a:gd name="T17" fmla="*/ 46 w 46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">
                  <a:moveTo>
                    <a:pt x="4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7" name="Freeform 220"/>
            <p:cNvSpPr>
              <a:spLocks/>
            </p:cNvSpPr>
            <p:nvPr/>
          </p:nvSpPr>
          <p:spPr bwMode="auto">
            <a:xfrm>
              <a:off x="1372" y="1582"/>
              <a:ext cx="50" cy="47"/>
            </a:xfrm>
            <a:custGeom>
              <a:avLst/>
              <a:gdLst>
                <a:gd name="T0" fmla="*/ 0 w 120"/>
                <a:gd name="T1" fmla="*/ 0 h 124"/>
                <a:gd name="T2" fmla="*/ 0 w 120"/>
                <a:gd name="T3" fmla="*/ 0 h 124"/>
                <a:gd name="T4" fmla="*/ 0 w 120"/>
                <a:gd name="T5" fmla="*/ 0 h 124"/>
                <a:gd name="T6" fmla="*/ 0 w 120"/>
                <a:gd name="T7" fmla="*/ 0 h 124"/>
                <a:gd name="T8" fmla="*/ 0 w 120"/>
                <a:gd name="T9" fmla="*/ 0 h 124"/>
                <a:gd name="T10" fmla="*/ 0 w 120"/>
                <a:gd name="T11" fmla="*/ 0 h 124"/>
                <a:gd name="T12" fmla="*/ 0 w 120"/>
                <a:gd name="T13" fmla="*/ 0 h 124"/>
                <a:gd name="T14" fmla="*/ 0 w 120"/>
                <a:gd name="T15" fmla="*/ 0 h 124"/>
                <a:gd name="T16" fmla="*/ 0 w 120"/>
                <a:gd name="T17" fmla="*/ 0 h 124"/>
                <a:gd name="T18" fmla="*/ 0 w 120"/>
                <a:gd name="T19" fmla="*/ 0 h 124"/>
                <a:gd name="T20" fmla="*/ 0 w 120"/>
                <a:gd name="T21" fmla="*/ 0 h 124"/>
                <a:gd name="T22" fmla="*/ 0 w 120"/>
                <a:gd name="T23" fmla="*/ 0 h 124"/>
                <a:gd name="T24" fmla="*/ 0 w 120"/>
                <a:gd name="T25" fmla="*/ 0 h 124"/>
                <a:gd name="T26" fmla="*/ 0 w 120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124"/>
                <a:gd name="T44" fmla="*/ 120 w 120"/>
                <a:gd name="T45" fmla="*/ 124 h 1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124">
                  <a:moveTo>
                    <a:pt x="0" y="62"/>
                  </a:moveTo>
                  <a:lnTo>
                    <a:pt x="15" y="77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45" y="92"/>
                  </a:lnTo>
                  <a:lnTo>
                    <a:pt x="89" y="62"/>
                  </a:lnTo>
                  <a:lnTo>
                    <a:pt x="104" y="31"/>
                  </a:lnTo>
                  <a:lnTo>
                    <a:pt x="119" y="15"/>
                  </a:lnTo>
                  <a:lnTo>
                    <a:pt x="104" y="0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6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8" name="Freeform 221"/>
            <p:cNvSpPr>
              <a:spLocks/>
            </p:cNvSpPr>
            <p:nvPr/>
          </p:nvSpPr>
          <p:spPr bwMode="auto">
            <a:xfrm>
              <a:off x="1365" y="1617"/>
              <a:ext cx="33" cy="41"/>
            </a:xfrm>
            <a:custGeom>
              <a:avLst/>
              <a:gdLst>
                <a:gd name="T0" fmla="*/ 0 w 76"/>
                <a:gd name="T1" fmla="*/ 0 h 108"/>
                <a:gd name="T2" fmla="*/ 0 w 76"/>
                <a:gd name="T3" fmla="*/ 0 h 108"/>
                <a:gd name="T4" fmla="*/ 0 w 76"/>
                <a:gd name="T5" fmla="*/ 0 h 108"/>
                <a:gd name="T6" fmla="*/ 0 w 76"/>
                <a:gd name="T7" fmla="*/ 0 h 108"/>
                <a:gd name="T8" fmla="*/ 0 w 76"/>
                <a:gd name="T9" fmla="*/ 0 h 108"/>
                <a:gd name="T10" fmla="*/ 0 w 76"/>
                <a:gd name="T11" fmla="*/ 0 h 108"/>
                <a:gd name="T12" fmla="*/ 0 w 76"/>
                <a:gd name="T13" fmla="*/ 0 h 108"/>
                <a:gd name="T14" fmla="*/ 0 w 76"/>
                <a:gd name="T15" fmla="*/ 0 h 108"/>
                <a:gd name="T16" fmla="*/ 0 w 76"/>
                <a:gd name="T17" fmla="*/ 0 h 108"/>
                <a:gd name="T18" fmla="*/ 0 w 7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8"/>
                <a:gd name="T32" fmla="*/ 76 w 76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8">
                  <a:moveTo>
                    <a:pt x="75" y="15"/>
                  </a:moveTo>
                  <a:lnTo>
                    <a:pt x="60" y="0"/>
                  </a:lnTo>
                  <a:lnTo>
                    <a:pt x="45" y="31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0" y="107"/>
                  </a:lnTo>
                  <a:lnTo>
                    <a:pt x="60" y="76"/>
                  </a:lnTo>
                  <a:lnTo>
                    <a:pt x="75" y="61"/>
                  </a:lnTo>
                  <a:lnTo>
                    <a:pt x="45" y="31"/>
                  </a:lnTo>
                  <a:lnTo>
                    <a:pt x="75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9" name="Freeform 222"/>
            <p:cNvSpPr>
              <a:spLocks/>
            </p:cNvSpPr>
            <p:nvPr/>
          </p:nvSpPr>
          <p:spPr bwMode="auto">
            <a:xfrm>
              <a:off x="1300" y="1547"/>
              <a:ext cx="135" cy="53"/>
            </a:xfrm>
            <a:custGeom>
              <a:avLst/>
              <a:gdLst>
                <a:gd name="T0" fmla="*/ 0 w 315"/>
                <a:gd name="T1" fmla="*/ 0 h 139"/>
                <a:gd name="T2" fmla="*/ 0 w 315"/>
                <a:gd name="T3" fmla="*/ 0 h 139"/>
                <a:gd name="T4" fmla="*/ 0 w 315"/>
                <a:gd name="T5" fmla="*/ 0 h 139"/>
                <a:gd name="T6" fmla="*/ 0 w 315"/>
                <a:gd name="T7" fmla="*/ 0 h 139"/>
                <a:gd name="T8" fmla="*/ 0 w 315"/>
                <a:gd name="T9" fmla="*/ 0 h 139"/>
                <a:gd name="T10" fmla="*/ 0 w 315"/>
                <a:gd name="T11" fmla="*/ 0 h 139"/>
                <a:gd name="T12" fmla="*/ 0 w 315"/>
                <a:gd name="T13" fmla="*/ 0 h 139"/>
                <a:gd name="T14" fmla="*/ 0 w 315"/>
                <a:gd name="T15" fmla="*/ 0 h 139"/>
                <a:gd name="T16" fmla="*/ 0 w 315"/>
                <a:gd name="T17" fmla="*/ 0 h 139"/>
                <a:gd name="T18" fmla="*/ 0 w 315"/>
                <a:gd name="T19" fmla="*/ 0 h 139"/>
                <a:gd name="T20" fmla="*/ 0 w 315"/>
                <a:gd name="T21" fmla="*/ 0 h 139"/>
                <a:gd name="T22" fmla="*/ 0 w 315"/>
                <a:gd name="T23" fmla="*/ 0 h 139"/>
                <a:gd name="T24" fmla="*/ 0 w 315"/>
                <a:gd name="T25" fmla="*/ 0 h 139"/>
                <a:gd name="T26" fmla="*/ 0 w 315"/>
                <a:gd name="T27" fmla="*/ 0 h 139"/>
                <a:gd name="T28" fmla="*/ 0 w 315"/>
                <a:gd name="T29" fmla="*/ 0 h 139"/>
                <a:gd name="T30" fmla="*/ 0 w 315"/>
                <a:gd name="T31" fmla="*/ 0 h 139"/>
                <a:gd name="T32" fmla="*/ 0 w 315"/>
                <a:gd name="T33" fmla="*/ 0 h 139"/>
                <a:gd name="T34" fmla="*/ 0 w 315"/>
                <a:gd name="T35" fmla="*/ 0 h 139"/>
                <a:gd name="T36" fmla="*/ 0 w 315"/>
                <a:gd name="T37" fmla="*/ 0 h 139"/>
                <a:gd name="T38" fmla="*/ 0 w 315"/>
                <a:gd name="T39" fmla="*/ 0 h 139"/>
                <a:gd name="T40" fmla="*/ 0 w 315"/>
                <a:gd name="T41" fmla="*/ 0 h 139"/>
                <a:gd name="T42" fmla="*/ 0 w 315"/>
                <a:gd name="T43" fmla="*/ 0 h 139"/>
                <a:gd name="T44" fmla="*/ 0 w 315"/>
                <a:gd name="T45" fmla="*/ 0 h 139"/>
                <a:gd name="T46" fmla="*/ 0 w 315"/>
                <a:gd name="T47" fmla="*/ 0 h 139"/>
                <a:gd name="T48" fmla="*/ 0 w 315"/>
                <a:gd name="T49" fmla="*/ 0 h 139"/>
                <a:gd name="T50" fmla="*/ 0 w 315"/>
                <a:gd name="T51" fmla="*/ 0 h 139"/>
                <a:gd name="T52" fmla="*/ 0 w 315"/>
                <a:gd name="T53" fmla="*/ 0 h 139"/>
                <a:gd name="T54" fmla="*/ 0 w 315"/>
                <a:gd name="T55" fmla="*/ 0 h 139"/>
                <a:gd name="T56" fmla="*/ 0 w 315"/>
                <a:gd name="T57" fmla="*/ 0 h 139"/>
                <a:gd name="T58" fmla="*/ 0 w 315"/>
                <a:gd name="T59" fmla="*/ 0 h 139"/>
                <a:gd name="T60" fmla="*/ 0 w 315"/>
                <a:gd name="T61" fmla="*/ 0 h 139"/>
                <a:gd name="T62" fmla="*/ 0 w 315"/>
                <a:gd name="T63" fmla="*/ 0 h 139"/>
                <a:gd name="T64" fmla="*/ 0 w 315"/>
                <a:gd name="T65" fmla="*/ 0 h 139"/>
                <a:gd name="T66" fmla="*/ 0 w 315"/>
                <a:gd name="T67" fmla="*/ 0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5"/>
                <a:gd name="T103" fmla="*/ 0 h 139"/>
                <a:gd name="T104" fmla="*/ 315 w 315"/>
                <a:gd name="T105" fmla="*/ 139 h 1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5" h="139">
                  <a:moveTo>
                    <a:pt x="164" y="138"/>
                  </a:moveTo>
                  <a:lnTo>
                    <a:pt x="179" y="138"/>
                  </a:lnTo>
                  <a:lnTo>
                    <a:pt x="194" y="123"/>
                  </a:lnTo>
                  <a:lnTo>
                    <a:pt x="269" y="92"/>
                  </a:lnTo>
                  <a:lnTo>
                    <a:pt x="314" y="92"/>
                  </a:lnTo>
                  <a:lnTo>
                    <a:pt x="299" y="61"/>
                  </a:lnTo>
                  <a:lnTo>
                    <a:pt x="314" y="46"/>
                  </a:lnTo>
                  <a:lnTo>
                    <a:pt x="314" y="31"/>
                  </a:lnTo>
                  <a:lnTo>
                    <a:pt x="299" y="31"/>
                  </a:lnTo>
                  <a:lnTo>
                    <a:pt x="299" y="15"/>
                  </a:lnTo>
                  <a:lnTo>
                    <a:pt x="284" y="0"/>
                  </a:lnTo>
                  <a:lnTo>
                    <a:pt x="254" y="0"/>
                  </a:lnTo>
                  <a:lnTo>
                    <a:pt x="224" y="31"/>
                  </a:lnTo>
                  <a:lnTo>
                    <a:pt x="209" y="15"/>
                  </a:lnTo>
                  <a:lnTo>
                    <a:pt x="209" y="31"/>
                  </a:lnTo>
                  <a:lnTo>
                    <a:pt x="150" y="0"/>
                  </a:lnTo>
                  <a:lnTo>
                    <a:pt x="105" y="0"/>
                  </a:lnTo>
                  <a:lnTo>
                    <a:pt x="75" y="31"/>
                  </a:lnTo>
                  <a:lnTo>
                    <a:pt x="45" y="31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5" y="77"/>
                  </a:lnTo>
                  <a:lnTo>
                    <a:pt x="0" y="77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38"/>
                  </a:lnTo>
                  <a:lnTo>
                    <a:pt x="75" y="138"/>
                  </a:lnTo>
                  <a:lnTo>
                    <a:pt x="90" y="123"/>
                  </a:lnTo>
                  <a:lnTo>
                    <a:pt x="105" y="138"/>
                  </a:lnTo>
                  <a:lnTo>
                    <a:pt x="150" y="107"/>
                  </a:lnTo>
                  <a:lnTo>
                    <a:pt x="164" y="107"/>
                  </a:lnTo>
                  <a:lnTo>
                    <a:pt x="164" y="13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0" name="Freeform 223"/>
            <p:cNvSpPr>
              <a:spLocks/>
            </p:cNvSpPr>
            <p:nvPr/>
          </p:nvSpPr>
          <p:spPr bwMode="auto">
            <a:xfrm>
              <a:off x="1300" y="1547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w 46"/>
                <a:gd name="T9" fmla="*/ 0 h 31"/>
                <a:gd name="T10" fmla="*/ 0 w 46"/>
                <a:gd name="T11" fmla="*/ 0 h 31"/>
                <a:gd name="T12" fmla="*/ 0 w 46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1"/>
                <a:gd name="T23" fmla="*/ 46 w 4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1">
                  <a:moveTo>
                    <a:pt x="15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1" name="Freeform 224"/>
            <p:cNvSpPr>
              <a:spLocks/>
            </p:cNvSpPr>
            <p:nvPr/>
          </p:nvSpPr>
          <p:spPr bwMode="auto">
            <a:xfrm>
              <a:off x="1391" y="1582"/>
              <a:ext cx="83" cy="70"/>
            </a:xfrm>
            <a:custGeom>
              <a:avLst/>
              <a:gdLst>
                <a:gd name="T0" fmla="*/ 0 w 194"/>
                <a:gd name="T1" fmla="*/ 0 h 185"/>
                <a:gd name="T2" fmla="*/ 0 w 194"/>
                <a:gd name="T3" fmla="*/ 0 h 185"/>
                <a:gd name="T4" fmla="*/ 0 w 194"/>
                <a:gd name="T5" fmla="*/ 0 h 185"/>
                <a:gd name="T6" fmla="*/ 0 w 194"/>
                <a:gd name="T7" fmla="*/ 0 h 185"/>
                <a:gd name="T8" fmla="*/ 0 w 194"/>
                <a:gd name="T9" fmla="*/ 0 h 185"/>
                <a:gd name="T10" fmla="*/ 0 w 194"/>
                <a:gd name="T11" fmla="*/ 0 h 185"/>
                <a:gd name="T12" fmla="*/ 0 w 194"/>
                <a:gd name="T13" fmla="*/ 0 h 185"/>
                <a:gd name="T14" fmla="*/ 0 w 194"/>
                <a:gd name="T15" fmla="*/ 0 h 185"/>
                <a:gd name="T16" fmla="*/ 0 w 194"/>
                <a:gd name="T17" fmla="*/ 0 h 185"/>
                <a:gd name="T18" fmla="*/ 0 w 194"/>
                <a:gd name="T19" fmla="*/ 0 h 185"/>
                <a:gd name="T20" fmla="*/ 0 w 194"/>
                <a:gd name="T21" fmla="*/ 0 h 185"/>
                <a:gd name="T22" fmla="*/ 0 w 194"/>
                <a:gd name="T23" fmla="*/ 0 h 185"/>
                <a:gd name="T24" fmla="*/ 0 w 194"/>
                <a:gd name="T25" fmla="*/ 0 h 185"/>
                <a:gd name="T26" fmla="*/ 0 w 194"/>
                <a:gd name="T27" fmla="*/ 0 h 185"/>
                <a:gd name="T28" fmla="*/ 0 w 194"/>
                <a:gd name="T29" fmla="*/ 0 h 185"/>
                <a:gd name="T30" fmla="*/ 0 w 194"/>
                <a:gd name="T31" fmla="*/ 0 h 185"/>
                <a:gd name="T32" fmla="*/ 0 w 194"/>
                <a:gd name="T33" fmla="*/ 0 h 185"/>
                <a:gd name="T34" fmla="*/ 0 w 194"/>
                <a:gd name="T35" fmla="*/ 0 h 185"/>
                <a:gd name="T36" fmla="*/ 0 w 194"/>
                <a:gd name="T37" fmla="*/ 0 h 185"/>
                <a:gd name="T38" fmla="*/ 0 w 194"/>
                <a:gd name="T39" fmla="*/ 0 h 185"/>
                <a:gd name="T40" fmla="*/ 0 w 194"/>
                <a:gd name="T41" fmla="*/ 0 h 185"/>
                <a:gd name="T42" fmla="*/ 0 w 194"/>
                <a:gd name="T43" fmla="*/ 0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4"/>
                <a:gd name="T67" fmla="*/ 0 h 185"/>
                <a:gd name="T68" fmla="*/ 194 w 194"/>
                <a:gd name="T69" fmla="*/ 185 h 1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4" h="185">
                  <a:moveTo>
                    <a:pt x="104" y="0"/>
                  </a:moveTo>
                  <a:lnTo>
                    <a:pt x="59" y="0"/>
                  </a:lnTo>
                  <a:lnTo>
                    <a:pt x="74" y="15"/>
                  </a:lnTo>
                  <a:lnTo>
                    <a:pt x="59" y="31"/>
                  </a:lnTo>
                  <a:lnTo>
                    <a:pt x="45" y="61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30" y="123"/>
                  </a:lnTo>
                  <a:lnTo>
                    <a:pt x="89" y="138"/>
                  </a:lnTo>
                  <a:lnTo>
                    <a:pt x="89" y="153"/>
                  </a:lnTo>
                  <a:lnTo>
                    <a:pt x="104" y="153"/>
                  </a:lnTo>
                  <a:lnTo>
                    <a:pt x="119" y="184"/>
                  </a:lnTo>
                  <a:lnTo>
                    <a:pt x="163" y="184"/>
                  </a:lnTo>
                  <a:lnTo>
                    <a:pt x="178" y="153"/>
                  </a:lnTo>
                  <a:lnTo>
                    <a:pt x="193" y="169"/>
                  </a:lnTo>
                  <a:lnTo>
                    <a:pt x="193" y="153"/>
                  </a:lnTo>
                  <a:lnTo>
                    <a:pt x="163" y="107"/>
                  </a:lnTo>
                  <a:lnTo>
                    <a:pt x="134" y="77"/>
                  </a:lnTo>
                  <a:lnTo>
                    <a:pt x="134" y="46"/>
                  </a:lnTo>
                  <a:lnTo>
                    <a:pt x="134" y="31"/>
                  </a:lnTo>
                  <a:lnTo>
                    <a:pt x="119" y="15"/>
                  </a:lnTo>
                  <a:lnTo>
                    <a:pt x="10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2" name="Freeform 225"/>
            <p:cNvSpPr>
              <a:spLocks/>
            </p:cNvSpPr>
            <p:nvPr/>
          </p:nvSpPr>
          <p:spPr bwMode="auto">
            <a:xfrm>
              <a:off x="1365" y="1622"/>
              <a:ext cx="166" cy="129"/>
            </a:xfrm>
            <a:custGeom>
              <a:avLst/>
              <a:gdLst>
                <a:gd name="T0" fmla="*/ 0 w 388"/>
                <a:gd name="T1" fmla="*/ 0 h 340"/>
                <a:gd name="T2" fmla="*/ 0 w 388"/>
                <a:gd name="T3" fmla="*/ 0 h 340"/>
                <a:gd name="T4" fmla="*/ 0 w 388"/>
                <a:gd name="T5" fmla="*/ 0 h 340"/>
                <a:gd name="T6" fmla="*/ 0 w 388"/>
                <a:gd name="T7" fmla="*/ 0 h 340"/>
                <a:gd name="T8" fmla="*/ 0 w 388"/>
                <a:gd name="T9" fmla="*/ 0 h 340"/>
                <a:gd name="T10" fmla="*/ 0 w 388"/>
                <a:gd name="T11" fmla="*/ 0 h 340"/>
                <a:gd name="T12" fmla="*/ 0 w 388"/>
                <a:gd name="T13" fmla="*/ 0 h 340"/>
                <a:gd name="T14" fmla="*/ 0 w 388"/>
                <a:gd name="T15" fmla="*/ 0 h 340"/>
                <a:gd name="T16" fmla="*/ 0 w 388"/>
                <a:gd name="T17" fmla="*/ 0 h 340"/>
                <a:gd name="T18" fmla="*/ 0 w 388"/>
                <a:gd name="T19" fmla="*/ 0 h 340"/>
                <a:gd name="T20" fmla="*/ 0 w 388"/>
                <a:gd name="T21" fmla="*/ 0 h 340"/>
                <a:gd name="T22" fmla="*/ 0 w 388"/>
                <a:gd name="T23" fmla="*/ 0 h 340"/>
                <a:gd name="T24" fmla="*/ 0 w 388"/>
                <a:gd name="T25" fmla="*/ 0 h 340"/>
                <a:gd name="T26" fmla="*/ 0 w 388"/>
                <a:gd name="T27" fmla="*/ 0 h 340"/>
                <a:gd name="T28" fmla="*/ 0 w 388"/>
                <a:gd name="T29" fmla="*/ 0 h 340"/>
                <a:gd name="T30" fmla="*/ 0 w 388"/>
                <a:gd name="T31" fmla="*/ 0 h 340"/>
                <a:gd name="T32" fmla="*/ 0 w 388"/>
                <a:gd name="T33" fmla="*/ 0 h 340"/>
                <a:gd name="T34" fmla="*/ 0 w 388"/>
                <a:gd name="T35" fmla="*/ 0 h 340"/>
                <a:gd name="T36" fmla="*/ 0 w 388"/>
                <a:gd name="T37" fmla="*/ 0 h 340"/>
                <a:gd name="T38" fmla="*/ 0 w 388"/>
                <a:gd name="T39" fmla="*/ 0 h 340"/>
                <a:gd name="T40" fmla="*/ 0 w 388"/>
                <a:gd name="T41" fmla="*/ 0 h 340"/>
                <a:gd name="T42" fmla="*/ 0 w 388"/>
                <a:gd name="T43" fmla="*/ 0 h 340"/>
                <a:gd name="T44" fmla="*/ 0 w 388"/>
                <a:gd name="T45" fmla="*/ 0 h 340"/>
                <a:gd name="T46" fmla="*/ 0 w 388"/>
                <a:gd name="T47" fmla="*/ 0 h 340"/>
                <a:gd name="T48" fmla="*/ 0 w 388"/>
                <a:gd name="T49" fmla="*/ 0 h 340"/>
                <a:gd name="T50" fmla="*/ 0 w 388"/>
                <a:gd name="T51" fmla="*/ 0 h 340"/>
                <a:gd name="T52" fmla="*/ 0 w 388"/>
                <a:gd name="T53" fmla="*/ 0 h 340"/>
                <a:gd name="T54" fmla="*/ 0 w 388"/>
                <a:gd name="T55" fmla="*/ 0 h 340"/>
                <a:gd name="T56" fmla="*/ 0 w 388"/>
                <a:gd name="T57" fmla="*/ 0 h 340"/>
                <a:gd name="T58" fmla="*/ 0 w 388"/>
                <a:gd name="T59" fmla="*/ 0 h 340"/>
                <a:gd name="T60" fmla="*/ 0 w 388"/>
                <a:gd name="T61" fmla="*/ 0 h 340"/>
                <a:gd name="T62" fmla="*/ 0 w 388"/>
                <a:gd name="T63" fmla="*/ 0 h 340"/>
                <a:gd name="T64" fmla="*/ 0 w 388"/>
                <a:gd name="T65" fmla="*/ 0 h 340"/>
                <a:gd name="T66" fmla="*/ 0 w 388"/>
                <a:gd name="T67" fmla="*/ 0 h 340"/>
                <a:gd name="T68" fmla="*/ 0 w 388"/>
                <a:gd name="T69" fmla="*/ 0 h 340"/>
                <a:gd name="T70" fmla="*/ 0 w 388"/>
                <a:gd name="T71" fmla="*/ 0 h 340"/>
                <a:gd name="T72" fmla="*/ 0 w 388"/>
                <a:gd name="T73" fmla="*/ 0 h 340"/>
                <a:gd name="T74" fmla="*/ 0 w 388"/>
                <a:gd name="T75" fmla="*/ 0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8"/>
                <a:gd name="T115" fmla="*/ 0 h 340"/>
                <a:gd name="T116" fmla="*/ 388 w 388"/>
                <a:gd name="T117" fmla="*/ 340 h 3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8" h="340">
                  <a:moveTo>
                    <a:pt x="298" y="170"/>
                  </a:moveTo>
                  <a:lnTo>
                    <a:pt x="313" y="185"/>
                  </a:lnTo>
                  <a:lnTo>
                    <a:pt x="298" y="170"/>
                  </a:lnTo>
                  <a:lnTo>
                    <a:pt x="327" y="185"/>
                  </a:lnTo>
                  <a:lnTo>
                    <a:pt x="327" y="200"/>
                  </a:lnTo>
                  <a:lnTo>
                    <a:pt x="372" y="200"/>
                  </a:lnTo>
                  <a:lnTo>
                    <a:pt x="387" y="216"/>
                  </a:lnTo>
                  <a:lnTo>
                    <a:pt x="387" y="247"/>
                  </a:lnTo>
                  <a:lnTo>
                    <a:pt x="342" y="293"/>
                  </a:lnTo>
                  <a:lnTo>
                    <a:pt x="268" y="324"/>
                  </a:lnTo>
                  <a:lnTo>
                    <a:pt x="238" y="339"/>
                  </a:lnTo>
                  <a:lnTo>
                    <a:pt x="179" y="324"/>
                  </a:lnTo>
                  <a:lnTo>
                    <a:pt x="164" y="339"/>
                  </a:lnTo>
                  <a:lnTo>
                    <a:pt x="134" y="308"/>
                  </a:lnTo>
                  <a:lnTo>
                    <a:pt x="119" y="262"/>
                  </a:lnTo>
                  <a:lnTo>
                    <a:pt x="104" y="262"/>
                  </a:lnTo>
                  <a:lnTo>
                    <a:pt x="104" y="231"/>
                  </a:lnTo>
                  <a:lnTo>
                    <a:pt x="104" y="216"/>
                  </a:lnTo>
                  <a:lnTo>
                    <a:pt x="74" y="185"/>
                  </a:lnTo>
                  <a:lnTo>
                    <a:pt x="60" y="185"/>
                  </a:lnTo>
                  <a:lnTo>
                    <a:pt x="60" y="170"/>
                  </a:lnTo>
                  <a:lnTo>
                    <a:pt x="15" y="92"/>
                  </a:lnTo>
                  <a:lnTo>
                    <a:pt x="0" y="92"/>
                  </a:lnTo>
                  <a:lnTo>
                    <a:pt x="60" y="62"/>
                  </a:lnTo>
                  <a:lnTo>
                    <a:pt x="74" y="46"/>
                  </a:lnTo>
                  <a:lnTo>
                    <a:pt x="45" y="15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149" y="31"/>
                  </a:lnTo>
                  <a:lnTo>
                    <a:pt x="149" y="46"/>
                  </a:lnTo>
                  <a:lnTo>
                    <a:pt x="164" y="46"/>
                  </a:lnTo>
                  <a:lnTo>
                    <a:pt x="179" y="77"/>
                  </a:lnTo>
                  <a:lnTo>
                    <a:pt x="208" y="77"/>
                  </a:lnTo>
                  <a:lnTo>
                    <a:pt x="223" y="92"/>
                  </a:lnTo>
                  <a:lnTo>
                    <a:pt x="238" y="92"/>
                  </a:lnTo>
                  <a:lnTo>
                    <a:pt x="253" y="92"/>
                  </a:lnTo>
                  <a:lnTo>
                    <a:pt x="268" y="92"/>
                  </a:lnTo>
                  <a:lnTo>
                    <a:pt x="298" y="17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3" name="Freeform 226"/>
            <p:cNvSpPr>
              <a:spLocks/>
            </p:cNvSpPr>
            <p:nvPr/>
          </p:nvSpPr>
          <p:spPr bwMode="auto">
            <a:xfrm>
              <a:off x="1628" y="1564"/>
              <a:ext cx="205" cy="245"/>
            </a:xfrm>
            <a:custGeom>
              <a:avLst/>
              <a:gdLst>
                <a:gd name="T0" fmla="*/ 0 w 478"/>
                <a:gd name="T1" fmla="*/ 0 h 646"/>
                <a:gd name="T2" fmla="*/ 0 w 478"/>
                <a:gd name="T3" fmla="*/ 0 h 646"/>
                <a:gd name="T4" fmla="*/ 0 w 478"/>
                <a:gd name="T5" fmla="*/ 0 h 646"/>
                <a:gd name="T6" fmla="*/ 0 w 478"/>
                <a:gd name="T7" fmla="*/ 0 h 646"/>
                <a:gd name="T8" fmla="*/ 0 w 478"/>
                <a:gd name="T9" fmla="*/ 0 h 646"/>
                <a:gd name="T10" fmla="*/ 0 w 478"/>
                <a:gd name="T11" fmla="*/ 0 h 646"/>
                <a:gd name="T12" fmla="*/ 0 w 478"/>
                <a:gd name="T13" fmla="*/ 0 h 646"/>
                <a:gd name="T14" fmla="*/ 0 w 478"/>
                <a:gd name="T15" fmla="*/ 0 h 646"/>
                <a:gd name="T16" fmla="*/ 0 w 478"/>
                <a:gd name="T17" fmla="*/ 0 h 646"/>
                <a:gd name="T18" fmla="*/ 0 w 478"/>
                <a:gd name="T19" fmla="*/ 0 h 646"/>
                <a:gd name="T20" fmla="*/ 0 w 478"/>
                <a:gd name="T21" fmla="*/ 0 h 646"/>
                <a:gd name="T22" fmla="*/ 0 w 478"/>
                <a:gd name="T23" fmla="*/ 0 h 646"/>
                <a:gd name="T24" fmla="*/ 0 w 478"/>
                <a:gd name="T25" fmla="*/ 0 h 646"/>
                <a:gd name="T26" fmla="*/ 0 w 478"/>
                <a:gd name="T27" fmla="*/ 0 h 646"/>
                <a:gd name="T28" fmla="*/ 0 w 478"/>
                <a:gd name="T29" fmla="*/ 0 h 646"/>
                <a:gd name="T30" fmla="*/ 0 w 478"/>
                <a:gd name="T31" fmla="*/ 0 h 646"/>
                <a:gd name="T32" fmla="*/ 0 w 478"/>
                <a:gd name="T33" fmla="*/ 0 h 646"/>
                <a:gd name="T34" fmla="*/ 0 w 478"/>
                <a:gd name="T35" fmla="*/ 0 h 646"/>
                <a:gd name="T36" fmla="*/ 0 w 478"/>
                <a:gd name="T37" fmla="*/ 0 h 646"/>
                <a:gd name="T38" fmla="*/ 0 w 478"/>
                <a:gd name="T39" fmla="*/ 0 h 646"/>
                <a:gd name="T40" fmla="*/ 0 w 478"/>
                <a:gd name="T41" fmla="*/ 0 h 646"/>
                <a:gd name="T42" fmla="*/ 0 w 478"/>
                <a:gd name="T43" fmla="*/ 0 h 646"/>
                <a:gd name="T44" fmla="*/ 0 w 478"/>
                <a:gd name="T45" fmla="*/ 0 h 646"/>
                <a:gd name="T46" fmla="*/ 0 w 478"/>
                <a:gd name="T47" fmla="*/ 0 h 646"/>
                <a:gd name="T48" fmla="*/ 0 w 478"/>
                <a:gd name="T49" fmla="*/ 0 h 646"/>
                <a:gd name="T50" fmla="*/ 0 w 478"/>
                <a:gd name="T51" fmla="*/ 0 h 646"/>
                <a:gd name="T52" fmla="*/ 0 w 478"/>
                <a:gd name="T53" fmla="*/ 0 h 646"/>
                <a:gd name="T54" fmla="*/ 0 w 478"/>
                <a:gd name="T55" fmla="*/ 0 h 646"/>
                <a:gd name="T56" fmla="*/ 0 w 478"/>
                <a:gd name="T57" fmla="*/ 0 h 646"/>
                <a:gd name="T58" fmla="*/ 0 w 478"/>
                <a:gd name="T59" fmla="*/ 0 h 646"/>
                <a:gd name="T60" fmla="*/ 0 w 478"/>
                <a:gd name="T61" fmla="*/ 0 h 646"/>
                <a:gd name="T62" fmla="*/ 0 w 478"/>
                <a:gd name="T63" fmla="*/ 0 h 646"/>
                <a:gd name="T64" fmla="*/ 0 w 478"/>
                <a:gd name="T65" fmla="*/ 0 h 646"/>
                <a:gd name="T66" fmla="*/ 0 w 478"/>
                <a:gd name="T67" fmla="*/ 0 h 646"/>
                <a:gd name="T68" fmla="*/ 0 w 478"/>
                <a:gd name="T69" fmla="*/ 0 h 646"/>
                <a:gd name="T70" fmla="*/ 0 w 478"/>
                <a:gd name="T71" fmla="*/ 0 h 646"/>
                <a:gd name="T72" fmla="*/ 0 w 478"/>
                <a:gd name="T73" fmla="*/ 0 h 646"/>
                <a:gd name="T74" fmla="*/ 0 w 478"/>
                <a:gd name="T75" fmla="*/ 0 h 646"/>
                <a:gd name="T76" fmla="*/ 0 w 478"/>
                <a:gd name="T77" fmla="*/ 0 h 6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8"/>
                <a:gd name="T118" fmla="*/ 0 h 646"/>
                <a:gd name="T119" fmla="*/ 478 w 478"/>
                <a:gd name="T120" fmla="*/ 646 h 6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8" h="646">
                  <a:moveTo>
                    <a:pt x="149" y="108"/>
                  </a:moveTo>
                  <a:lnTo>
                    <a:pt x="149" y="61"/>
                  </a:lnTo>
                  <a:lnTo>
                    <a:pt x="60" y="0"/>
                  </a:lnTo>
                  <a:lnTo>
                    <a:pt x="104" y="77"/>
                  </a:lnTo>
                  <a:lnTo>
                    <a:pt x="75" y="108"/>
                  </a:lnTo>
                  <a:lnTo>
                    <a:pt x="89" y="123"/>
                  </a:lnTo>
                  <a:lnTo>
                    <a:pt x="89" y="138"/>
                  </a:lnTo>
                  <a:lnTo>
                    <a:pt x="75" y="154"/>
                  </a:lnTo>
                  <a:lnTo>
                    <a:pt x="60" y="200"/>
                  </a:lnTo>
                  <a:lnTo>
                    <a:pt x="45" y="215"/>
                  </a:lnTo>
                  <a:lnTo>
                    <a:pt x="45" y="230"/>
                  </a:lnTo>
                  <a:lnTo>
                    <a:pt x="30" y="230"/>
                  </a:lnTo>
                  <a:lnTo>
                    <a:pt x="15" y="230"/>
                  </a:lnTo>
                  <a:lnTo>
                    <a:pt x="15" y="246"/>
                  </a:lnTo>
                  <a:lnTo>
                    <a:pt x="15" y="261"/>
                  </a:lnTo>
                  <a:lnTo>
                    <a:pt x="30" y="292"/>
                  </a:lnTo>
                  <a:lnTo>
                    <a:pt x="0" y="323"/>
                  </a:lnTo>
                  <a:lnTo>
                    <a:pt x="15" y="338"/>
                  </a:lnTo>
                  <a:lnTo>
                    <a:pt x="15" y="353"/>
                  </a:lnTo>
                  <a:lnTo>
                    <a:pt x="30" y="384"/>
                  </a:lnTo>
                  <a:lnTo>
                    <a:pt x="60" y="384"/>
                  </a:lnTo>
                  <a:lnTo>
                    <a:pt x="60" y="369"/>
                  </a:lnTo>
                  <a:lnTo>
                    <a:pt x="60" y="353"/>
                  </a:lnTo>
                  <a:lnTo>
                    <a:pt x="75" y="353"/>
                  </a:lnTo>
                  <a:lnTo>
                    <a:pt x="89" y="399"/>
                  </a:lnTo>
                  <a:lnTo>
                    <a:pt x="75" y="399"/>
                  </a:lnTo>
                  <a:lnTo>
                    <a:pt x="104" y="461"/>
                  </a:lnTo>
                  <a:lnTo>
                    <a:pt x="134" y="522"/>
                  </a:lnTo>
                  <a:lnTo>
                    <a:pt x="149" y="553"/>
                  </a:lnTo>
                  <a:lnTo>
                    <a:pt x="164" y="599"/>
                  </a:lnTo>
                  <a:lnTo>
                    <a:pt x="179" y="645"/>
                  </a:lnTo>
                  <a:lnTo>
                    <a:pt x="194" y="630"/>
                  </a:lnTo>
                  <a:lnTo>
                    <a:pt x="209" y="630"/>
                  </a:lnTo>
                  <a:lnTo>
                    <a:pt x="224" y="599"/>
                  </a:lnTo>
                  <a:lnTo>
                    <a:pt x="224" y="568"/>
                  </a:lnTo>
                  <a:lnTo>
                    <a:pt x="224" y="538"/>
                  </a:lnTo>
                  <a:lnTo>
                    <a:pt x="224" y="476"/>
                  </a:lnTo>
                  <a:lnTo>
                    <a:pt x="239" y="476"/>
                  </a:lnTo>
                  <a:lnTo>
                    <a:pt x="253" y="461"/>
                  </a:lnTo>
                  <a:lnTo>
                    <a:pt x="253" y="445"/>
                  </a:lnTo>
                  <a:lnTo>
                    <a:pt x="283" y="415"/>
                  </a:lnTo>
                  <a:lnTo>
                    <a:pt x="328" y="384"/>
                  </a:lnTo>
                  <a:lnTo>
                    <a:pt x="328" y="353"/>
                  </a:lnTo>
                  <a:lnTo>
                    <a:pt x="343" y="353"/>
                  </a:lnTo>
                  <a:lnTo>
                    <a:pt x="373" y="338"/>
                  </a:lnTo>
                  <a:lnTo>
                    <a:pt x="343" y="292"/>
                  </a:lnTo>
                  <a:lnTo>
                    <a:pt x="343" y="261"/>
                  </a:lnTo>
                  <a:lnTo>
                    <a:pt x="328" y="246"/>
                  </a:lnTo>
                  <a:lnTo>
                    <a:pt x="373" y="246"/>
                  </a:lnTo>
                  <a:lnTo>
                    <a:pt x="373" y="261"/>
                  </a:lnTo>
                  <a:lnTo>
                    <a:pt x="417" y="261"/>
                  </a:lnTo>
                  <a:lnTo>
                    <a:pt x="417" y="292"/>
                  </a:lnTo>
                  <a:lnTo>
                    <a:pt x="402" y="292"/>
                  </a:lnTo>
                  <a:lnTo>
                    <a:pt x="417" y="307"/>
                  </a:lnTo>
                  <a:lnTo>
                    <a:pt x="417" y="338"/>
                  </a:lnTo>
                  <a:lnTo>
                    <a:pt x="432" y="338"/>
                  </a:lnTo>
                  <a:lnTo>
                    <a:pt x="432" y="292"/>
                  </a:lnTo>
                  <a:lnTo>
                    <a:pt x="447" y="292"/>
                  </a:lnTo>
                  <a:lnTo>
                    <a:pt x="447" y="246"/>
                  </a:lnTo>
                  <a:lnTo>
                    <a:pt x="462" y="230"/>
                  </a:lnTo>
                  <a:lnTo>
                    <a:pt x="477" y="184"/>
                  </a:lnTo>
                  <a:lnTo>
                    <a:pt x="477" y="169"/>
                  </a:lnTo>
                  <a:lnTo>
                    <a:pt x="462" y="169"/>
                  </a:lnTo>
                  <a:lnTo>
                    <a:pt x="447" y="184"/>
                  </a:lnTo>
                  <a:lnTo>
                    <a:pt x="432" y="169"/>
                  </a:lnTo>
                  <a:lnTo>
                    <a:pt x="388" y="200"/>
                  </a:lnTo>
                  <a:lnTo>
                    <a:pt x="388" y="215"/>
                  </a:lnTo>
                  <a:lnTo>
                    <a:pt x="388" y="230"/>
                  </a:lnTo>
                  <a:lnTo>
                    <a:pt x="343" y="230"/>
                  </a:lnTo>
                  <a:lnTo>
                    <a:pt x="343" y="215"/>
                  </a:lnTo>
                  <a:lnTo>
                    <a:pt x="328" y="200"/>
                  </a:lnTo>
                  <a:lnTo>
                    <a:pt x="328" y="215"/>
                  </a:lnTo>
                  <a:lnTo>
                    <a:pt x="328" y="230"/>
                  </a:lnTo>
                  <a:lnTo>
                    <a:pt x="283" y="246"/>
                  </a:lnTo>
                  <a:lnTo>
                    <a:pt x="239" y="230"/>
                  </a:lnTo>
                  <a:lnTo>
                    <a:pt x="194" y="200"/>
                  </a:lnTo>
                  <a:lnTo>
                    <a:pt x="194" y="169"/>
                  </a:lnTo>
                  <a:lnTo>
                    <a:pt x="164" y="154"/>
                  </a:lnTo>
                  <a:lnTo>
                    <a:pt x="149" y="108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227"/>
            <p:cNvSpPr>
              <a:spLocks/>
            </p:cNvSpPr>
            <p:nvPr/>
          </p:nvSpPr>
          <p:spPr bwMode="auto">
            <a:xfrm>
              <a:off x="1429" y="1564"/>
              <a:ext cx="153" cy="117"/>
            </a:xfrm>
            <a:custGeom>
              <a:avLst/>
              <a:gdLst>
                <a:gd name="T0" fmla="*/ 0 w 358"/>
                <a:gd name="T1" fmla="*/ 0 h 308"/>
                <a:gd name="T2" fmla="*/ 0 w 358"/>
                <a:gd name="T3" fmla="*/ 0 h 308"/>
                <a:gd name="T4" fmla="*/ 0 w 358"/>
                <a:gd name="T5" fmla="*/ 0 h 308"/>
                <a:gd name="T6" fmla="*/ 0 w 358"/>
                <a:gd name="T7" fmla="*/ 0 h 308"/>
                <a:gd name="T8" fmla="*/ 0 w 358"/>
                <a:gd name="T9" fmla="*/ 0 h 308"/>
                <a:gd name="T10" fmla="*/ 0 w 358"/>
                <a:gd name="T11" fmla="*/ 0 h 308"/>
                <a:gd name="T12" fmla="*/ 0 w 358"/>
                <a:gd name="T13" fmla="*/ 0 h 308"/>
                <a:gd name="T14" fmla="*/ 0 w 358"/>
                <a:gd name="T15" fmla="*/ 0 h 308"/>
                <a:gd name="T16" fmla="*/ 0 w 358"/>
                <a:gd name="T17" fmla="*/ 0 h 308"/>
                <a:gd name="T18" fmla="*/ 0 w 358"/>
                <a:gd name="T19" fmla="*/ 0 h 308"/>
                <a:gd name="T20" fmla="*/ 0 w 358"/>
                <a:gd name="T21" fmla="*/ 0 h 308"/>
                <a:gd name="T22" fmla="*/ 0 w 358"/>
                <a:gd name="T23" fmla="*/ 0 h 308"/>
                <a:gd name="T24" fmla="*/ 0 w 358"/>
                <a:gd name="T25" fmla="*/ 0 h 308"/>
                <a:gd name="T26" fmla="*/ 0 w 358"/>
                <a:gd name="T27" fmla="*/ 0 h 308"/>
                <a:gd name="T28" fmla="*/ 0 w 358"/>
                <a:gd name="T29" fmla="*/ 0 h 308"/>
                <a:gd name="T30" fmla="*/ 0 w 358"/>
                <a:gd name="T31" fmla="*/ 0 h 308"/>
                <a:gd name="T32" fmla="*/ 0 w 358"/>
                <a:gd name="T33" fmla="*/ 0 h 308"/>
                <a:gd name="T34" fmla="*/ 0 w 358"/>
                <a:gd name="T35" fmla="*/ 0 h 308"/>
                <a:gd name="T36" fmla="*/ 0 w 358"/>
                <a:gd name="T37" fmla="*/ 0 h 308"/>
                <a:gd name="T38" fmla="*/ 0 w 358"/>
                <a:gd name="T39" fmla="*/ 0 h 308"/>
                <a:gd name="T40" fmla="*/ 0 w 358"/>
                <a:gd name="T41" fmla="*/ 0 h 308"/>
                <a:gd name="T42" fmla="*/ 0 w 358"/>
                <a:gd name="T43" fmla="*/ 0 h 308"/>
                <a:gd name="T44" fmla="*/ 0 w 358"/>
                <a:gd name="T45" fmla="*/ 0 h 308"/>
                <a:gd name="T46" fmla="*/ 0 w 358"/>
                <a:gd name="T47" fmla="*/ 0 h 308"/>
                <a:gd name="T48" fmla="*/ 0 w 358"/>
                <a:gd name="T49" fmla="*/ 0 h 308"/>
                <a:gd name="T50" fmla="*/ 0 w 358"/>
                <a:gd name="T51" fmla="*/ 0 h 308"/>
                <a:gd name="T52" fmla="*/ 0 w 358"/>
                <a:gd name="T53" fmla="*/ 0 h 308"/>
                <a:gd name="T54" fmla="*/ 0 w 358"/>
                <a:gd name="T55" fmla="*/ 0 h 308"/>
                <a:gd name="T56" fmla="*/ 0 w 358"/>
                <a:gd name="T57" fmla="*/ 0 h 308"/>
                <a:gd name="T58" fmla="*/ 0 w 358"/>
                <a:gd name="T59" fmla="*/ 0 h 308"/>
                <a:gd name="T60" fmla="*/ 0 w 358"/>
                <a:gd name="T61" fmla="*/ 0 h 308"/>
                <a:gd name="T62" fmla="*/ 0 w 358"/>
                <a:gd name="T63" fmla="*/ 0 h 308"/>
                <a:gd name="T64" fmla="*/ 0 w 358"/>
                <a:gd name="T65" fmla="*/ 0 h 308"/>
                <a:gd name="T66" fmla="*/ 0 w 358"/>
                <a:gd name="T67" fmla="*/ 0 h 308"/>
                <a:gd name="T68" fmla="*/ 0 w 358"/>
                <a:gd name="T69" fmla="*/ 0 h 308"/>
                <a:gd name="T70" fmla="*/ 0 w 358"/>
                <a:gd name="T71" fmla="*/ 0 h 308"/>
                <a:gd name="T72" fmla="*/ 0 w 358"/>
                <a:gd name="T73" fmla="*/ 0 h 308"/>
                <a:gd name="T74" fmla="*/ 0 w 358"/>
                <a:gd name="T75" fmla="*/ 0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8"/>
                <a:gd name="T115" fmla="*/ 0 h 308"/>
                <a:gd name="T116" fmla="*/ 358 w 358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8" h="308">
                  <a:moveTo>
                    <a:pt x="15" y="0"/>
                  </a:moveTo>
                  <a:lnTo>
                    <a:pt x="0" y="15"/>
                  </a:lnTo>
                  <a:lnTo>
                    <a:pt x="15" y="46"/>
                  </a:lnTo>
                  <a:lnTo>
                    <a:pt x="30" y="61"/>
                  </a:lnTo>
                  <a:lnTo>
                    <a:pt x="45" y="77"/>
                  </a:lnTo>
                  <a:lnTo>
                    <a:pt x="45" y="92"/>
                  </a:lnTo>
                  <a:lnTo>
                    <a:pt x="45" y="123"/>
                  </a:lnTo>
                  <a:lnTo>
                    <a:pt x="74" y="154"/>
                  </a:lnTo>
                  <a:lnTo>
                    <a:pt x="104" y="200"/>
                  </a:lnTo>
                  <a:lnTo>
                    <a:pt x="134" y="200"/>
                  </a:lnTo>
                  <a:lnTo>
                    <a:pt x="164" y="246"/>
                  </a:lnTo>
                  <a:lnTo>
                    <a:pt x="223" y="276"/>
                  </a:lnTo>
                  <a:lnTo>
                    <a:pt x="238" y="261"/>
                  </a:lnTo>
                  <a:lnTo>
                    <a:pt x="253" y="261"/>
                  </a:lnTo>
                  <a:lnTo>
                    <a:pt x="268" y="292"/>
                  </a:lnTo>
                  <a:lnTo>
                    <a:pt x="327" y="307"/>
                  </a:lnTo>
                  <a:lnTo>
                    <a:pt x="342" y="276"/>
                  </a:lnTo>
                  <a:lnTo>
                    <a:pt x="357" y="261"/>
                  </a:lnTo>
                  <a:lnTo>
                    <a:pt x="342" y="246"/>
                  </a:lnTo>
                  <a:lnTo>
                    <a:pt x="327" y="215"/>
                  </a:lnTo>
                  <a:lnTo>
                    <a:pt x="312" y="184"/>
                  </a:lnTo>
                  <a:lnTo>
                    <a:pt x="327" y="169"/>
                  </a:lnTo>
                  <a:lnTo>
                    <a:pt x="327" y="154"/>
                  </a:lnTo>
                  <a:lnTo>
                    <a:pt x="312" y="154"/>
                  </a:lnTo>
                  <a:lnTo>
                    <a:pt x="298" y="123"/>
                  </a:lnTo>
                  <a:lnTo>
                    <a:pt x="298" y="92"/>
                  </a:lnTo>
                  <a:lnTo>
                    <a:pt x="298" y="61"/>
                  </a:lnTo>
                  <a:lnTo>
                    <a:pt x="298" y="46"/>
                  </a:lnTo>
                  <a:lnTo>
                    <a:pt x="208" y="15"/>
                  </a:lnTo>
                  <a:lnTo>
                    <a:pt x="193" y="15"/>
                  </a:lnTo>
                  <a:lnTo>
                    <a:pt x="179" y="31"/>
                  </a:lnTo>
                  <a:lnTo>
                    <a:pt x="179" y="46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89" y="31"/>
                  </a:lnTo>
                  <a:lnTo>
                    <a:pt x="74" y="0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5" name="Line 228"/>
            <p:cNvSpPr>
              <a:spLocks noChangeShapeType="1"/>
            </p:cNvSpPr>
            <p:nvPr/>
          </p:nvSpPr>
          <p:spPr bwMode="auto">
            <a:xfrm>
              <a:off x="1499" y="1733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6" name="Line 229"/>
            <p:cNvSpPr>
              <a:spLocks noChangeShapeType="1"/>
            </p:cNvSpPr>
            <p:nvPr/>
          </p:nvSpPr>
          <p:spPr bwMode="auto">
            <a:xfrm flipV="1">
              <a:off x="1506" y="1727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7" name="Line 230"/>
            <p:cNvSpPr>
              <a:spLocks noChangeShapeType="1"/>
            </p:cNvSpPr>
            <p:nvPr/>
          </p:nvSpPr>
          <p:spPr bwMode="auto">
            <a:xfrm flipV="1">
              <a:off x="1518" y="1715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8" name="Line 231"/>
            <p:cNvSpPr>
              <a:spLocks noChangeShapeType="1"/>
            </p:cNvSpPr>
            <p:nvPr/>
          </p:nvSpPr>
          <p:spPr bwMode="auto">
            <a:xfrm flipV="1">
              <a:off x="1524" y="1710"/>
              <a:ext cx="7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9" name="Line 232"/>
            <p:cNvSpPr>
              <a:spLocks noChangeShapeType="1"/>
            </p:cNvSpPr>
            <p:nvPr/>
          </p:nvSpPr>
          <p:spPr bwMode="auto">
            <a:xfrm flipH="1" flipV="1">
              <a:off x="1524" y="1703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0" name="Line 233"/>
            <p:cNvSpPr>
              <a:spLocks noChangeShapeType="1"/>
            </p:cNvSpPr>
            <p:nvPr/>
          </p:nvSpPr>
          <p:spPr bwMode="auto">
            <a:xfrm flipH="1">
              <a:off x="1518" y="170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1" name="Line 234"/>
            <p:cNvSpPr>
              <a:spLocks noChangeShapeType="1"/>
            </p:cNvSpPr>
            <p:nvPr/>
          </p:nvSpPr>
          <p:spPr bwMode="auto">
            <a:xfrm flipH="1">
              <a:off x="1506" y="169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2" name="Line 235"/>
            <p:cNvSpPr>
              <a:spLocks noChangeShapeType="1"/>
            </p:cNvSpPr>
            <p:nvPr/>
          </p:nvSpPr>
          <p:spPr bwMode="auto">
            <a:xfrm>
              <a:off x="1512" y="1733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3" name="Line 236"/>
            <p:cNvSpPr>
              <a:spLocks noChangeShapeType="1"/>
            </p:cNvSpPr>
            <p:nvPr/>
          </p:nvSpPr>
          <p:spPr bwMode="auto">
            <a:xfrm>
              <a:off x="1512" y="1739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4" name="Freeform 237"/>
            <p:cNvSpPr>
              <a:spLocks/>
            </p:cNvSpPr>
            <p:nvPr/>
          </p:nvSpPr>
          <p:spPr bwMode="auto">
            <a:xfrm>
              <a:off x="1512" y="1680"/>
              <a:ext cx="45" cy="65"/>
            </a:xfrm>
            <a:custGeom>
              <a:avLst/>
              <a:gdLst>
                <a:gd name="T0" fmla="*/ 0 w 106"/>
                <a:gd name="T1" fmla="*/ 0 h 170"/>
                <a:gd name="T2" fmla="*/ 0 w 106"/>
                <a:gd name="T3" fmla="*/ 0 h 170"/>
                <a:gd name="T4" fmla="*/ 0 w 106"/>
                <a:gd name="T5" fmla="*/ 0 h 170"/>
                <a:gd name="T6" fmla="*/ 0 w 106"/>
                <a:gd name="T7" fmla="*/ 0 h 170"/>
                <a:gd name="T8" fmla="*/ 0 w 106"/>
                <a:gd name="T9" fmla="*/ 0 h 170"/>
                <a:gd name="T10" fmla="*/ 0 w 106"/>
                <a:gd name="T11" fmla="*/ 0 h 170"/>
                <a:gd name="T12" fmla="*/ 0 w 106"/>
                <a:gd name="T13" fmla="*/ 0 h 170"/>
                <a:gd name="T14" fmla="*/ 0 w 106"/>
                <a:gd name="T15" fmla="*/ 0 h 170"/>
                <a:gd name="T16" fmla="*/ 0 w 106"/>
                <a:gd name="T17" fmla="*/ 0 h 170"/>
                <a:gd name="T18" fmla="*/ 0 w 106"/>
                <a:gd name="T19" fmla="*/ 0 h 170"/>
                <a:gd name="T20" fmla="*/ 0 w 106"/>
                <a:gd name="T21" fmla="*/ 0 h 170"/>
                <a:gd name="T22" fmla="*/ 0 w 106"/>
                <a:gd name="T23" fmla="*/ 0 h 170"/>
                <a:gd name="T24" fmla="*/ 0 w 106"/>
                <a:gd name="T25" fmla="*/ 0 h 170"/>
                <a:gd name="T26" fmla="*/ 0 w 106"/>
                <a:gd name="T27" fmla="*/ 0 h 170"/>
                <a:gd name="T28" fmla="*/ 0 w 106"/>
                <a:gd name="T29" fmla="*/ 0 h 170"/>
                <a:gd name="T30" fmla="*/ 0 w 106"/>
                <a:gd name="T31" fmla="*/ 0 h 170"/>
                <a:gd name="T32" fmla="*/ 0 w 106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70"/>
                <a:gd name="T53" fmla="*/ 106 w 106"/>
                <a:gd name="T54" fmla="*/ 170 h 1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70">
                  <a:moveTo>
                    <a:pt x="60" y="0"/>
                  </a:moveTo>
                  <a:lnTo>
                    <a:pt x="30" y="46"/>
                  </a:lnTo>
                  <a:lnTo>
                    <a:pt x="45" y="61"/>
                  </a:lnTo>
                  <a:lnTo>
                    <a:pt x="45" y="92"/>
                  </a:lnTo>
                  <a:lnTo>
                    <a:pt x="0" y="138"/>
                  </a:lnTo>
                  <a:lnTo>
                    <a:pt x="15" y="169"/>
                  </a:lnTo>
                  <a:lnTo>
                    <a:pt x="45" y="169"/>
                  </a:lnTo>
                  <a:lnTo>
                    <a:pt x="45" y="154"/>
                  </a:lnTo>
                  <a:lnTo>
                    <a:pt x="60" y="154"/>
                  </a:lnTo>
                  <a:lnTo>
                    <a:pt x="75" y="123"/>
                  </a:lnTo>
                  <a:lnTo>
                    <a:pt x="90" y="123"/>
                  </a:lnTo>
                  <a:lnTo>
                    <a:pt x="90" y="108"/>
                  </a:lnTo>
                  <a:lnTo>
                    <a:pt x="105" y="77"/>
                  </a:lnTo>
                  <a:lnTo>
                    <a:pt x="105" y="46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5" name="Freeform 238"/>
            <p:cNvSpPr>
              <a:spLocks/>
            </p:cNvSpPr>
            <p:nvPr/>
          </p:nvSpPr>
          <p:spPr bwMode="auto">
            <a:xfrm>
              <a:off x="1506" y="1674"/>
              <a:ext cx="32" cy="25"/>
            </a:xfrm>
            <a:custGeom>
              <a:avLst/>
              <a:gdLst>
                <a:gd name="T0" fmla="*/ 0 w 75"/>
                <a:gd name="T1" fmla="*/ 0 h 63"/>
                <a:gd name="T2" fmla="*/ 0 w 75"/>
                <a:gd name="T3" fmla="*/ 0 h 63"/>
                <a:gd name="T4" fmla="*/ 0 w 75"/>
                <a:gd name="T5" fmla="*/ 0 h 63"/>
                <a:gd name="T6" fmla="*/ 0 w 75"/>
                <a:gd name="T7" fmla="*/ 0 h 63"/>
                <a:gd name="T8" fmla="*/ 0 w 75"/>
                <a:gd name="T9" fmla="*/ 0 h 63"/>
                <a:gd name="T10" fmla="*/ 0 w 75"/>
                <a:gd name="T11" fmla="*/ 0 h 63"/>
                <a:gd name="T12" fmla="*/ 0 w 75"/>
                <a:gd name="T13" fmla="*/ 0 h 63"/>
                <a:gd name="T14" fmla="*/ 0 w 75"/>
                <a:gd name="T15" fmla="*/ 0 h 63"/>
                <a:gd name="T16" fmla="*/ 0 w 75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63"/>
                <a:gd name="T29" fmla="*/ 75 w 75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63">
                  <a:moveTo>
                    <a:pt x="0" y="47"/>
                  </a:moveTo>
                  <a:lnTo>
                    <a:pt x="0" y="62"/>
                  </a:lnTo>
                  <a:lnTo>
                    <a:pt x="44" y="62"/>
                  </a:lnTo>
                  <a:lnTo>
                    <a:pt x="74" y="1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30" y="31"/>
                  </a:lnTo>
                  <a:lnTo>
                    <a:pt x="15" y="31"/>
                  </a:lnTo>
                  <a:lnTo>
                    <a:pt x="0" y="4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239"/>
            <p:cNvSpPr>
              <a:spLocks/>
            </p:cNvSpPr>
            <p:nvPr/>
          </p:nvSpPr>
          <p:spPr bwMode="auto">
            <a:xfrm>
              <a:off x="1531" y="1668"/>
              <a:ext cx="7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240"/>
            <p:cNvSpPr>
              <a:spLocks/>
            </p:cNvSpPr>
            <p:nvPr/>
          </p:nvSpPr>
          <p:spPr bwMode="auto">
            <a:xfrm>
              <a:off x="1493" y="1674"/>
              <a:ext cx="7" cy="18"/>
            </a:xfrm>
            <a:custGeom>
              <a:avLst/>
              <a:gdLst>
                <a:gd name="T0" fmla="*/ 0 w 17"/>
                <a:gd name="T1" fmla="*/ 0 h 47"/>
                <a:gd name="T2" fmla="*/ 0 w 17"/>
                <a:gd name="T3" fmla="*/ 0 h 47"/>
                <a:gd name="T4" fmla="*/ 0 w 17"/>
                <a:gd name="T5" fmla="*/ 0 h 47"/>
                <a:gd name="T6" fmla="*/ 0 w 17"/>
                <a:gd name="T7" fmla="*/ 0 h 47"/>
                <a:gd name="T8" fmla="*/ 0 w 17"/>
                <a:gd name="T9" fmla="*/ 0 h 47"/>
                <a:gd name="T10" fmla="*/ 0 w 17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7"/>
                <a:gd name="T20" fmla="*/ 17 w 1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7">
                  <a:moveTo>
                    <a:pt x="0" y="31"/>
                  </a:moveTo>
                  <a:lnTo>
                    <a:pt x="16" y="46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8" name="Line 241"/>
            <p:cNvSpPr>
              <a:spLocks noChangeShapeType="1"/>
            </p:cNvSpPr>
            <p:nvPr/>
          </p:nvSpPr>
          <p:spPr bwMode="auto">
            <a:xfrm>
              <a:off x="1506" y="1698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9" name="Line 242"/>
            <p:cNvSpPr>
              <a:spLocks noChangeShapeType="1"/>
            </p:cNvSpPr>
            <p:nvPr/>
          </p:nvSpPr>
          <p:spPr bwMode="auto">
            <a:xfrm flipH="1" flipV="1">
              <a:off x="1499" y="1692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0" name="Line 243"/>
            <p:cNvSpPr>
              <a:spLocks noChangeShapeType="1"/>
            </p:cNvSpPr>
            <p:nvPr/>
          </p:nvSpPr>
          <p:spPr bwMode="auto">
            <a:xfrm>
              <a:off x="1531" y="169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1" name="Line 244"/>
            <p:cNvSpPr>
              <a:spLocks noChangeShapeType="1"/>
            </p:cNvSpPr>
            <p:nvPr/>
          </p:nvSpPr>
          <p:spPr bwMode="auto">
            <a:xfrm>
              <a:off x="1538" y="168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2" name="Line 245"/>
            <p:cNvSpPr>
              <a:spLocks noChangeShapeType="1"/>
            </p:cNvSpPr>
            <p:nvPr/>
          </p:nvSpPr>
          <p:spPr bwMode="auto">
            <a:xfrm>
              <a:off x="1531" y="168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246"/>
            <p:cNvSpPr>
              <a:spLocks/>
            </p:cNvSpPr>
            <p:nvPr/>
          </p:nvSpPr>
          <p:spPr bwMode="auto">
            <a:xfrm>
              <a:off x="1774" y="1640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2"/>
                <a:gd name="T23" fmla="*/ 46 w 4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2">
                  <a:moveTo>
                    <a:pt x="15" y="16"/>
                  </a:moveTo>
                  <a:lnTo>
                    <a:pt x="0" y="16"/>
                  </a:lnTo>
                  <a:lnTo>
                    <a:pt x="0" y="31"/>
                  </a:lnTo>
                  <a:lnTo>
                    <a:pt x="45" y="31"/>
                  </a:lnTo>
                  <a:lnTo>
                    <a:pt x="45" y="16"/>
                  </a:lnTo>
                  <a:lnTo>
                    <a:pt x="45" y="0"/>
                  </a:lnTo>
                  <a:lnTo>
                    <a:pt x="15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4" name="Freeform 247"/>
            <p:cNvSpPr>
              <a:spLocks/>
            </p:cNvSpPr>
            <p:nvPr/>
          </p:nvSpPr>
          <p:spPr bwMode="auto">
            <a:xfrm>
              <a:off x="1557" y="1558"/>
              <a:ext cx="97" cy="88"/>
            </a:xfrm>
            <a:custGeom>
              <a:avLst/>
              <a:gdLst>
                <a:gd name="T0" fmla="*/ 0 w 225"/>
                <a:gd name="T1" fmla="*/ 0 h 232"/>
                <a:gd name="T2" fmla="*/ 0 w 225"/>
                <a:gd name="T3" fmla="*/ 0 h 232"/>
                <a:gd name="T4" fmla="*/ 0 w 225"/>
                <a:gd name="T5" fmla="*/ 0 h 232"/>
                <a:gd name="T6" fmla="*/ 0 w 225"/>
                <a:gd name="T7" fmla="*/ 0 h 232"/>
                <a:gd name="T8" fmla="*/ 0 w 225"/>
                <a:gd name="T9" fmla="*/ 0 h 232"/>
                <a:gd name="T10" fmla="*/ 0 w 225"/>
                <a:gd name="T11" fmla="*/ 0 h 232"/>
                <a:gd name="T12" fmla="*/ 0 w 225"/>
                <a:gd name="T13" fmla="*/ 0 h 232"/>
                <a:gd name="T14" fmla="*/ 0 w 225"/>
                <a:gd name="T15" fmla="*/ 0 h 232"/>
                <a:gd name="T16" fmla="*/ 0 w 225"/>
                <a:gd name="T17" fmla="*/ 0 h 232"/>
                <a:gd name="T18" fmla="*/ 0 w 225"/>
                <a:gd name="T19" fmla="*/ 0 h 232"/>
                <a:gd name="T20" fmla="*/ 0 w 225"/>
                <a:gd name="T21" fmla="*/ 0 h 232"/>
                <a:gd name="T22" fmla="*/ 0 w 225"/>
                <a:gd name="T23" fmla="*/ 0 h 232"/>
                <a:gd name="T24" fmla="*/ 0 w 225"/>
                <a:gd name="T25" fmla="*/ 0 h 232"/>
                <a:gd name="T26" fmla="*/ 0 w 225"/>
                <a:gd name="T27" fmla="*/ 0 h 232"/>
                <a:gd name="T28" fmla="*/ 0 w 225"/>
                <a:gd name="T29" fmla="*/ 0 h 232"/>
                <a:gd name="T30" fmla="*/ 0 w 225"/>
                <a:gd name="T31" fmla="*/ 0 h 232"/>
                <a:gd name="T32" fmla="*/ 0 w 225"/>
                <a:gd name="T33" fmla="*/ 0 h 232"/>
                <a:gd name="T34" fmla="*/ 0 w 225"/>
                <a:gd name="T35" fmla="*/ 0 h 232"/>
                <a:gd name="T36" fmla="*/ 0 w 225"/>
                <a:gd name="T37" fmla="*/ 0 h 232"/>
                <a:gd name="T38" fmla="*/ 0 w 225"/>
                <a:gd name="T39" fmla="*/ 0 h 232"/>
                <a:gd name="T40" fmla="*/ 0 w 225"/>
                <a:gd name="T41" fmla="*/ 0 h 232"/>
                <a:gd name="T42" fmla="*/ 0 w 225"/>
                <a:gd name="T43" fmla="*/ 0 h 232"/>
                <a:gd name="T44" fmla="*/ 0 w 225"/>
                <a:gd name="T45" fmla="*/ 0 h 232"/>
                <a:gd name="T46" fmla="*/ 0 w 225"/>
                <a:gd name="T47" fmla="*/ 0 h 232"/>
                <a:gd name="T48" fmla="*/ 0 w 225"/>
                <a:gd name="T49" fmla="*/ 0 h 232"/>
                <a:gd name="T50" fmla="*/ 0 w 225"/>
                <a:gd name="T51" fmla="*/ 0 h 232"/>
                <a:gd name="T52" fmla="*/ 0 w 225"/>
                <a:gd name="T53" fmla="*/ 0 h 232"/>
                <a:gd name="T54" fmla="*/ 0 w 225"/>
                <a:gd name="T55" fmla="*/ 0 h 232"/>
                <a:gd name="T56" fmla="*/ 0 w 225"/>
                <a:gd name="T57" fmla="*/ 0 h 232"/>
                <a:gd name="T58" fmla="*/ 0 w 225"/>
                <a:gd name="T59" fmla="*/ 0 h 232"/>
                <a:gd name="T60" fmla="*/ 0 w 225"/>
                <a:gd name="T61" fmla="*/ 0 h 232"/>
                <a:gd name="T62" fmla="*/ 0 w 225"/>
                <a:gd name="T63" fmla="*/ 0 h 232"/>
                <a:gd name="T64" fmla="*/ 0 w 225"/>
                <a:gd name="T65" fmla="*/ 0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232"/>
                <a:gd name="T101" fmla="*/ 225 w 2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232">
                  <a:moveTo>
                    <a:pt x="0" y="77"/>
                  </a:moveTo>
                  <a:lnTo>
                    <a:pt x="0" y="108"/>
                  </a:lnTo>
                  <a:lnTo>
                    <a:pt x="0" y="139"/>
                  </a:lnTo>
                  <a:lnTo>
                    <a:pt x="15" y="169"/>
                  </a:lnTo>
                  <a:lnTo>
                    <a:pt x="30" y="169"/>
                  </a:lnTo>
                  <a:lnTo>
                    <a:pt x="30" y="185"/>
                  </a:lnTo>
                  <a:lnTo>
                    <a:pt x="15" y="200"/>
                  </a:lnTo>
                  <a:lnTo>
                    <a:pt x="30" y="231"/>
                  </a:lnTo>
                  <a:lnTo>
                    <a:pt x="74" y="216"/>
                  </a:lnTo>
                  <a:lnTo>
                    <a:pt x="89" y="200"/>
                  </a:lnTo>
                  <a:lnTo>
                    <a:pt x="104" y="185"/>
                  </a:lnTo>
                  <a:lnTo>
                    <a:pt x="119" y="185"/>
                  </a:lnTo>
                  <a:lnTo>
                    <a:pt x="134" y="169"/>
                  </a:lnTo>
                  <a:lnTo>
                    <a:pt x="149" y="139"/>
                  </a:lnTo>
                  <a:lnTo>
                    <a:pt x="164" y="123"/>
                  </a:lnTo>
                  <a:lnTo>
                    <a:pt x="164" y="108"/>
                  </a:lnTo>
                  <a:lnTo>
                    <a:pt x="164" y="92"/>
                  </a:lnTo>
                  <a:lnTo>
                    <a:pt x="178" y="77"/>
                  </a:lnTo>
                  <a:lnTo>
                    <a:pt x="164" y="46"/>
                  </a:lnTo>
                  <a:lnTo>
                    <a:pt x="193" y="31"/>
                  </a:lnTo>
                  <a:lnTo>
                    <a:pt x="208" y="31"/>
                  </a:lnTo>
                  <a:lnTo>
                    <a:pt x="224" y="15"/>
                  </a:lnTo>
                  <a:lnTo>
                    <a:pt x="193" y="15"/>
                  </a:lnTo>
                  <a:lnTo>
                    <a:pt x="178" y="31"/>
                  </a:lnTo>
                  <a:lnTo>
                    <a:pt x="164" y="15"/>
                  </a:lnTo>
                  <a:lnTo>
                    <a:pt x="149" y="0"/>
                  </a:lnTo>
                  <a:lnTo>
                    <a:pt x="134" y="15"/>
                  </a:lnTo>
                  <a:lnTo>
                    <a:pt x="104" y="31"/>
                  </a:lnTo>
                  <a:lnTo>
                    <a:pt x="89" y="31"/>
                  </a:lnTo>
                  <a:lnTo>
                    <a:pt x="59" y="31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0" y="77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248"/>
            <p:cNvSpPr>
              <a:spLocks/>
            </p:cNvSpPr>
            <p:nvPr/>
          </p:nvSpPr>
          <p:spPr bwMode="auto">
            <a:xfrm>
              <a:off x="1570" y="1564"/>
              <a:ext cx="102" cy="123"/>
            </a:xfrm>
            <a:custGeom>
              <a:avLst/>
              <a:gdLst>
                <a:gd name="T0" fmla="*/ 0 w 239"/>
                <a:gd name="T1" fmla="*/ 0 h 323"/>
                <a:gd name="T2" fmla="*/ 0 w 239"/>
                <a:gd name="T3" fmla="*/ 0 h 323"/>
                <a:gd name="T4" fmla="*/ 0 w 239"/>
                <a:gd name="T5" fmla="*/ 0 h 323"/>
                <a:gd name="T6" fmla="*/ 0 w 239"/>
                <a:gd name="T7" fmla="*/ 0 h 323"/>
                <a:gd name="T8" fmla="*/ 0 w 239"/>
                <a:gd name="T9" fmla="*/ 0 h 323"/>
                <a:gd name="T10" fmla="*/ 0 w 239"/>
                <a:gd name="T11" fmla="*/ 0 h 323"/>
                <a:gd name="T12" fmla="*/ 0 w 239"/>
                <a:gd name="T13" fmla="*/ 0 h 323"/>
                <a:gd name="T14" fmla="*/ 0 w 239"/>
                <a:gd name="T15" fmla="*/ 0 h 323"/>
                <a:gd name="T16" fmla="*/ 0 w 239"/>
                <a:gd name="T17" fmla="*/ 0 h 323"/>
                <a:gd name="T18" fmla="*/ 0 w 239"/>
                <a:gd name="T19" fmla="*/ 0 h 323"/>
                <a:gd name="T20" fmla="*/ 0 w 239"/>
                <a:gd name="T21" fmla="*/ 0 h 323"/>
                <a:gd name="T22" fmla="*/ 0 w 239"/>
                <a:gd name="T23" fmla="*/ 0 h 323"/>
                <a:gd name="T24" fmla="*/ 0 w 239"/>
                <a:gd name="T25" fmla="*/ 0 h 323"/>
                <a:gd name="T26" fmla="*/ 0 w 239"/>
                <a:gd name="T27" fmla="*/ 0 h 323"/>
                <a:gd name="T28" fmla="*/ 0 w 239"/>
                <a:gd name="T29" fmla="*/ 0 h 323"/>
                <a:gd name="T30" fmla="*/ 0 w 239"/>
                <a:gd name="T31" fmla="*/ 0 h 323"/>
                <a:gd name="T32" fmla="*/ 0 w 239"/>
                <a:gd name="T33" fmla="*/ 0 h 323"/>
                <a:gd name="T34" fmla="*/ 0 w 239"/>
                <a:gd name="T35" fmla="*/ 0 h 323"/>
                <a:gd name="T36" fmla="*/ 0 w 239"/>
                <a:gd name="T37" fmla="*/ 0 h 323"/>
                <a:gd name="T38" fmla="*/ 0 w 239"/>
                <a:gd name="T39" fmla="*/ 0 h 323"/>
                <a:gd name="T40" fmla="*/ 0 w 239"/>
                <a:gd name="T41" fmla="*/ 0 h 323"/>
                <a:gd name="T42" fmla="*/ 0 w 239"/>
                <a:gd name="T43" fmla="*/ 0 h 323"/>
                <a:gd name="T44" fmla="*/ 0 w 239"/>
                <a:gd name="T45" fmla="*/ 0 h 323"/>
                <a:gd name="T46" fmla="*/ 0 w 239"/>
                <a:gd name="T47" fmla="*/ 0 h 323"/>
                <a:gd name="T48" fmla="*/ 0 w 239"/>
                <a:gd name="T49" fmla="*/ 0 h 323"/>
                <a:gd name="T50" fmla="*/ 0 w 239"/>
                <a:gd name="T51" fmla="*/ 0 h 323"/>
                <a:gd name="T52" fmla="*/ 0 w 239"/>
                <a:gd name="T53" fmla="*/ 0 h 323"/>
                <a:gd name="T54" fmla="*/ 0 w 239"/>
                <a:gd name="T55" fmla="*/ 0 h 323"/>
                <a:gd name="T56" fmla="*/ 0 w 239"/>
                <a:gd name="T57" fmla="*/ 0 h 323"/>
                <a:gd name="T58" fmla="*/ 0 w 239"/>
                <a:gd name="T59" fmla="*/ 0 h 323"/>
                <a:gd name="T60" fmla="*/ 0 w 239"/>
                <a:gd name="T61" fmla="*/ 0 h 323"/>
                <a:gd name="T62" fmla="*/ 0 w 239"/>
                <a:gd name="T63" fmla="*/ 0 h 323"/>
                <a:gd name="T64" fmla="*/ 0 w 239"/>
                <a:gd name="T65" fmla="*/ 0 h 323"/>
                <a:gd name="T66" fmla="*/ 0 w 239"/>
                <a:gd name="T67" fmla="*/ 0 h 323"/>
                <a:gd name="T68" fmla="*/ 0 w 239"/>
                <a:gd name="T69" fmla="*/ 0 h 323"/>
                <a:gd name="T70" fmla="*/ 0 w 239"/>
                <a:gd name="T71" fmla="*/ 0 h 323"/>
                <a:gd name="T72" fmla="*/ 0 w 239"/>
                <a:gd name="T73" fmla="*/ 0 h 3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"/>
                <a:gd name="T112" fmla="*/ 0 h 323"/>
                <a:gd name="T113" fmla="*/ 239 w 239"/>
                <a:gd name="T114" fmla="*/ 323 h 3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" h="323">
                  <a:moveTo>
                    <a:pt x="134" y="322"/>
                  </a:moveTo>
                  <a:lnTo>
                    <a:pt x="164" y="291"/>
                  </a:lnTo>
                  <a:lnTo>
                    <a:pt x="149" y="261"/>
                  </a:lnTo>
                  <a:lnTo>
                    <a:pt x="149" y="245"/>
                  </a:lnTo>
                  <a:lnTo>
                    <a:pt x="149" y="230"/>
                  </a:lnTo>
                  <a:lnTo>
                    <a:pt x="164" y="230"/>
                  </a:lnTo>
                  <a:lnTo>
                    <a:pt x="179" y="230"/>
                  </a:lnTo>
                  <a:lnTo>
                    <a:pt x="179" y="215"/>
                  </a:lnTo>
                  <a:lnTo>
                    <a:pt x="193" y="199"/>
                  </a:lnTo>
                  <a:lnTo>
                    <a:pt x="208" y="153"/>
                  </a:lnTo>
                  <a:lnTo>
                    <a:pt x="223" y="138"/>
                  </a:lnTo>
                  <a:lnTo>
                    <a:pt x="223" y="123"/>
                  </a:lnTo>
                  <a:lnTo>
                    <a:pt x="208" y="107"/>
                  </a:lnTo>
                  <a:lnTo>
                    <a:pt x="238" y="77"/>
                  </a:lnTo>
                  <a:lnTo>
                    <a:pt x="223" y="46"/>
                  </a:lnTo>
                  <a:lnTo>
                    <a:pt x="193" y="0"/>
                  </a:lnTo>
                  <a:lnTo>
                    <a:pt x="179" y="15"/>
                  </a:lnTo>
                  <a:lnTo>
                    <a:pt x="164" y="15"/>
                  </a:lnTo>
                  <a:lnTo>
                    <a:pt x="134" y="31"/>
                  </a:lnTo>
                  <a:lnTo>
                    <a:pt x="149" y="61"/>
                  </a:lnTo>
                  <a:lnTo>
                    <a:pt x="134" y="77"/>
                  </a:lnTo>
                  <a:lnTo>
                    <a:pt x="134" y="92"/>
                  </a:lnTo>
                  <a:lnTo>
                    <a:pt x="134" y="107"/>
                  </a:lnTo>
                  <a:lnTo>
                    <a:pt x="119" y="123"/>
                  </a:lnTo>
                  <a:lnTo>
                    <a:pt x="104" y="153"/>
                  </a:lnTo>
                  <a:lnTo>
                    <a:pt x="89" y="169"/>
                  </a:lnTo>
                  <a:lnTo>
                    <a:pt x="74" y="169"/>
                  </a:lnTo>
                  <a:lnTo>
                    <a:pt x="60" y="184"/>
                  </a:lnTo>
                  <a:lnTo>
                    <a:pt x="45" y="199"/>
                  </a:lnTo>
                  <a:lnTo>
                    <a:pt x="0" y="215"/>
                  </a:lnTo>
                  <a:lnTo>
                    <a:pt x="15" y="245"/>
                  </a:lnTo>
                  <a:lnTo>
                    <a:pt x="30" y="261"/>
                  </a:lnTo>
                  <a:lnTo>
                    <a:pt x="15" y="276"/>
                  </a:lnTo>
                  <a:lnTo>
                    <a:pt x="0" y="307"/>
                  </a:lnTo>
                  <a:lnTo>
                    <a:pt x="15" y="307"/>
                  </a:lnTo>
                  <a:lnTo>
                    <a:pt x="89" y="291"/>
                  </a:lnTo>
                  <a:lnTo>
                    <a:pt x="134" y="322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6" name="Line 249"/>
            <p:cNvSpPr>
              <a:spLocks noChangeShapeType="1"/>
            </p:cNvSpPr>
            <p:nvPr/>
          </p:nvSpPr>
          <p:spPr bwMode="auto">
            <a:xfrm>
              <a:off x="1653" y="160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250"/>
            <p:cNvSpPr>
              <a:spLocks/>
            </p:cNvSpPr>
            <p:nvPr/>
          </p:nvSpPr>
          <p:spPr bwMode="auto">
            <a:xfrm>
              <a:off x="1769" y="1657"/>
              <a:ext cx="44" cy="42"/>
            </a:xfrm>
            <a:custGeom>
              <a:avLst/>
              <a:gdLst>
                <a:gd name="T0" fmla="*/ 0 w 106"/>
                <a:gd name="T1" fmla="*/ 0 h 109"/>
                <a:gd name="T2" fmla="*/ 0 w 106"/>
                <a:gd name="T3" fmla="*/ 0 h 109"/>
                <a:gd name="T4" fmla="*/ 0 w 106"/>
                <a:gd name="T5" fmla="*/ 0 h 109"/>
                <a:gd name="T6" fmla="*/ 0 w 106"/>
                <a:gd name="T7" fmla="*/ 0 h 109"/>
                <a:gd name="T8" fmla="*/ 0 w 106"/>
                <a:gd name="T9" fmla="*/ 0 h 109"/>
                <a:gd name="T10" fmla="*/ 0 w 106"/>
                <a:gd name="T11" fmla="*/ 0 h 109"/>
                <a:gd name="T12" fmla="*/ 0 w 106"/>
                <a:gd name="T13" fmla="*/ 0 h 109"/>
                <a:gd name="T14" fmla="*/ 0 w 106"/>
                <a:gd name="T15" fmla="*/ 0 h 109"/>
                <a:gd name="T16" fmla="*/ 0 w 106"/>
                <a:gd name="T17" fmla="*/ 0 h 109"/>
                <a:gd name="T18" fmla="*/ 0 w 106"/>
                <a:gd name="T19" fmla="*/ 0 h 109"/>
                <a:gd name="T20" fmla="*/ 0 w 106"/>
                <a:gd name="T21" fmla="*/ 0 h 109"/>
                <a:gd name="T22" fmla="*/ 0 w 106"/>
                <a:gd name="T23" fmla="*/ 0 h 109"/>
                <a:gd name="T24" fmla="*/ 0 w 106"/>
                <a:gd name="T25" fmla="*/ 0 h 109"/>
                <a:gd name="T26" fmla="*/ 0 w 106"/>
                <a:gd name="T27" fmla="*/ 0 h 109"/>
                <a:gd name="T28" fmla="*/ 0 w 106"/>
                <a:gd name="T29" fmla="*/ 0 h 109"/>
                <a:gd name="T30" fmla="*/ 0 w 106"/>
                <a:gd name="T31" fmla="*/ 0 h 109"/>
                <a:gd name="T32" fmla="*/ 0 w 106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09"/>
                <a:gd name="T53" fmla="*/ 106 w 106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09">
                  <a:moveTo>
                    <a:pt x="0" y="0"/>
                  </a:moveTo>
                  <a:lnTo>
                    <a:pt x="15" y="15"/>
                  </a:lnTo>
                  <a:lnTo>
                    <a:pt x="15" y="46"/>
                  </a:lnTo>
                  <a:lnTo>
                    <a:pt x="45" y="93"/>
                  </a:lnTo>
                  <a:lnTo>
                    <a:pt x="60" y="93"/>
                  </a:lnTo>
                  <a:lnTo>
                    <a:pt x="60" y="77"/>
                  </a:lnTo>
                  <a:lnTo>
                    <a:pt x="90" y="93"/>
                  </a:lnTo>
                  <a:lnTo>
                    <a:pt x="90" y="108"/>
                  </a:lnTo>
                  <a:lnTo>
                    <a:pt x="105" y="108"/>
                  </a:lnTo>
                  <a:lnTo>
                    <a:pt x="90" y="93"/>
                  </a:lnTo>
                  <a:lnTo>
                    <a:pt x="90" y="62"/>
                  </a:lnTo>
                  <a:lnTo>
                    <a:pt x="75" y="46"/>
                  </a:lnTo>
                  <a:lnTo>
                    <a:pt x="90" y="46"/>
                  </a:lnTo>
                  <a:lnTo>
                    <a:pt x="90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8" name="Freeform 251"/>
            <p:cNvSpPr>
              <a:spLocks/>
            </p:cNvSpPr>
            <p:nvPr/>
          </p:nvSpPr>
          <p:spPr bwMode="auto">
            <a:xfrm>
              <a:off x="1711" y="1628"/>
              <a:ext cx="58" cy="30"/>
            </a:xfrm>
            <a:custGeom>
              <a:avLst/>
              <a:gdLst>
                <a:gd name="T0" fmla="*/ 0 w 135"/>
                <a:gd name="T1" fmla="*/ 0 h 77"/>
                <a:gd name="T2" fmla="*/ 0 w 135"/>
                <a:gd name="T3" fmla="*/ 0 h 77"/>
                <a:gd name="T4" fmla="*/ 0 w 135"/>
                <a:gd name="T5" fmla="*/ 0 h 77"/>
                <a:gd name="T6" fmla="*/ 0 w 135"/>
                <a:gd name="T7" fmla="*/ 0 h 77"/>
                <a:gd name="T8" fmla="*/ 0 w 135"/>
                <a:gd name="T9" fmla="*/ 0 h 77"/>
                <a:gd name="T10" fmla="*/ 0 w 135"/>
                <a:gd name="T11" fmla="*/ 0 h 77"/>
                <a:gd name="T12" fmla="*/ 0 w 135"/>
                <a:gd name="T13" fmla="*/ 0 h 77"/>
                <a:gd name="T14" fmla="*/ 0 w 135"/>
                <a:gd name="T15" fmla="*/ 0 h 77"/>
                <a:gd name="T16" fmla="*/ 0 w 135"/>
                <a:gd name="T17" fmla="*/ 0 h 77"/>
                <a:gd name="T18" fmla="*/ 0 w 135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77"/>
                <a:gd name="T32" fmla="*/ 135 w 135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77">
                  <a:moveTo>
                    <a:pt x="3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45" y="61"/>
                  </a:lnTo>
                  <a:lnTo>
                    <a:pt x="89" y="76"/>
                  </a:lnTo>
                  <a:lnTo>
                    <a:pt x="134" y="61"/>
                  </a:lnTo>
                  <a:lnTo>
                    <a:pt x="134" y="46"/>
                  </a:lnTo>
                  <a:lnTo>
                    <a:pt x="89" y="30"/>
                  </a:lnTo>
                  <a:lnTo>
                    <a:pt x="45" y="15"/>
                  </a:lnTo>
                  <a:lnTo>
                    <a:pt x="3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9" name="Line 252"/>
            <p:cNvSpPr>
              <a:spLocks noChangeShapeType="1"/>
            </p:cNvSpPr>
            <p:nvPr/>
          </p:nvSpPr>
          <p:spPr bwMode="auto">
            <a:xfrm>
              <a:off x="1653" y="1593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253"/>
            <p:cNvSpPr>
              <a:spLocks/>
            </p:cNvSpPr>
            <p:nvPr/>
          </p:nvSpPr>
          <p:spPr bwMode="auto">
            <a:xfrm>
              <a:off x="1251" y="1117"/>
              <a:ext cx="1000" cy="465"/>
            </a:xfrm>
            <a:custGeom>
              <a:avLst/>
              <a:gdLst>
                <a:gd name="T0" fmla="*/ 0 w 2327"/>
                <a:gd name="T1" fmla="*/ 0 h 1231"/>
                <a:gd name="T2" fmla="*/ 0 w 2327"/>
                <a:gd name="T3" fmla="*/ 0 h 1231"/>
                <a:gd name="T4" fmla="*/ 0 w 2327"/>
                <a:gd name="T5" fmla="*/ 0 h 1231"/>
                <a:gd name="T6" fmla="*/ 0 w 2327"/>
                <a:gd name="T7" fmla="*/ 0 h 1231"/>
                <a:gd name="T8" fmla="*/ 0 w 2327"/>
                <a:gd name="T9" fmla="*/ 0 h 1231"/>
                <a:gd name="T10" fmla="*/ 0 w 2327"/>
                <a:gd name="T11" fmla="*/ 0 h 1231"/>
                <a:gd name="T12" fmla="*/ 0 w 2327"/>
                <a:gd name="T13" fmla="*/ 0 h 1231"/>
                <a:gd name="T14" fmla="*/ 0 w 2327"/>
                <a:gd name="T15" fmla="*/ 0 h 1231"/>
                <a:gd name="T16" fmla="*/ 0 w 2327"/>
                <a:gd name="T17" fmla="*/ 0 h 1231"/>
                <a:gd name="T18" fmla="*/ 0 w 2327"/>
                <a:gd name="T19" fmla="*/ 0 h 1231"/>
                <a:gd name="T20" fmla="*/ 0 w 2327"/>
                <a:gd name="T21" fmla="*/ 0 h 1231"/>
                <a:gd name="T22" fmla="*/ 0 w 2327"/>
                <a:gd name="T23" fmla="*/ 0 h 1231"/>
                <a:gd name="T24" fmla="*/ 0 w 2327"/>
                <a:gd name="T25" fmla="*/ 0 h 1231"/>
                <a:gd name="T26" fmla="*/ 0 w 2327"/>
                <a:gd name="T27" fmla="*/ 0 h 1231"/>
                <a:gd name="T28" fmla="*/ 0 w 2327"/>
                <a:gd name="T29" fmla="*/ 0 h 1231"/>
                <a:gd name="T30" fmla="*/ 0 w 2327"/>
                <a:gd name="T31" fmla="*/ 0 h 1231"/>
                <a:gd name="T32" fmla="*/ 0 w 2327"/>
                <a:gd name="T33" fmla="*/ 0 h 1231"/>
                <a:gd name="T34" fmla="*/ 0 w 2327"/>
                <a:gd name="T35" fmla="*/ 0 h 1231"/>
                <a:gd name="T36" fmla="*/ 0 w 2327"/>
                <a:gd name="T37" fmla="*/ 0 h 1231"/>
                <a:gd name="T38" fmla="*/ 0 w 2327"/>
                <a:gd name="T39" fmla="*/ 0 h 1231"/>
                <a:gd name="T40" fmla="*/ 0 w 2327"/>
                <a:gd name="T41" fmla="*/ 0 h 1231"/>
                <a:gd name="T42" fmla="*/ 0 w 2327"/>
                <a:gd name="T43" fmla="*/ 0 h 1231"/>
                <a:gd name="T44" fmla="*/ 0 w 2327"/>
                <a:gd name="T45" fmla="*/ 0 h 1231"/>
                <a:gd name="T46" fmla="*/ 0 w 2327"/>
                <a:gd name="T47" fmla="*/ 0 h 1231"/>
                <a:gd name="T48" fmla="*/ 0 w 2327"/>
                <a:gd name="T49" fmla="*/ 0 h 1231"/>
                <a:gd name="T50" fmla="*/ 0 w 2327"/>
                <a:gd name="T51" fmla="*/ 0 h 1231"/>
                <a:gd name="T52" fmla="*/ 0 w 2327"/>
                <a:gd name="T53" fmla="*/ 0 h 1231"/>
                <a:gd name="T54" fmla="*/ 0 w 2327"/>
                <a:gd name="T55" fmla="*/ 0 h 1231"/>
                <a:gd name="T56" fmla="*/ 0 w 2327"/>
                <a:gd name="T57" fmla="*/ 0 h 1231"/>
                <a:gd name="T58" fmla="*/ 0 w 2327"/>
                <a:gd name="T59" fmla="*/ 0 h 1231"/>
                <a:gd name="T60" fmla="*/ 0 w 2327"/>
                <a:gd name="T61" fmla="*/ 0 h 1231"/>
                <a:gd name="T62" fmla="*/ 0 w 2327"/>
                <a:gd name="T63" fmla="*/ 0 h 1231"/>
                <a:gd name="T64" fmla="*/ 0 w 2327"/>
                <a:gd name="T65" fmla="*/ 0 h 1231"/>
                <a:gd name="T66" fmla="*/ 0 w 2327"/>
                <a:gd name="T67" fmla="*/ 0 h 1231"/>
                <a:gd name="T68" fmla="*/ 0 w 2327"/>
                <a:gd name="T69" fmla="*/ 0 h 1231"/>
                <a:gd name="T70" fmla="*/ 0 w 2327"/>
                <a:gd name="T71" fmla="*/ 0 h 1231"/>
                <a:gd name="T72" fmla="*/ 0 w 2327"/>
                <a:gd name="T73" fmla="*/ 0 h 1231"/>
                <a:gd name="T74" fmla="*/ 0 w 2327"/>
                <a:gd name="T75" fmla="*/ 0 h 1231"/>
                <a:gd name="T76" fmla="*/ 0 w 2327"/>
                <a:gd name="T77" fmla="*/ 0 h 1231"/>
                <a:gd name="T78" fmla="*/ 0 w 2327"/>
                <a:gd name="T79" fmla="*/ 0 h 1231"/>
                <a:gd name="T80" fmla="*/ 0 w 2327"/>
                <a:gd name="T81" fmla="*/ 0 h 1231"/>
                <a:gd name="T82" fmla="*/ 0 w 2327"/>
                <a:gd name="T83" fmla="*/ 0 h 1231"/>
                <a:gd name="T84" fmla="*/ 0 w 2327"/>
                <a:gd name="T85" fmla="*/ 0 h 1231"/>
                <a:gd name="T86" fmla="*/ 0 w 2327"/>
                <a:gd name="T87" fmla="*/ 0 h 1231"/>
                <a:gd name="T88" fmla="*/ 0 w 2327"/>
                <a:gd name="T89" fmla="*/ 0 h 1231"/>
                <a:gd name="T90" fmla="*/ 0 w 2327"/>
                <a:gd name="T91" fmla="*/ 0 h 1231"/>
                <a:gd name="T92" fmla="*/ 0 w 2327"/>
                <a:gd name="T93" fmla="*/ 0 h 1231"/>
                <a:gd name="T94" fmla="*/ 0 w 2327"/>
                <a:gd name="T95" fmla="*/ 0 h 1231"/>
                <a:gd name="T96" fmla="*/ 0 w 2327"/>
                <a:gd name="T97" fmla="*/ 0 h 1231"/>
                <a:gd name="T98" fmla="*/ 0 w 2327"/>
                <a:gd name="T99" fmla="*/ 0 h 1231"/>
                <a:gd name="T100" fmla="*/ 0 w 2327"/>
                <a:gd name="T101" fmla="*/ 0 h 1231"/>
                <a:gd name="T102" fmla="*/ 0 w 2327"/>
                <a:gd name="T103" fmla="*/ 0 h 1231"/>
                <a:gd name="T104" fmla="*/ 0 w 2327"/>
                <a:gd name="T105" fmla="*/ 0 h 1231"/>
                <a:gd name="T106" fmla="*/ 0 w 2327"/>
                <a:gd name="T107" fmla="*/ 0 h 1231"/>
                <a:gd name="T108" fmla="*/ 0 w 2327"/>
                <a:gd name="T109" fmla="*/ 0 h 1231"/>
                <a:gd name="T110" fmla="*/ 0 w 2327"/>
                <a:gd name="T111" fmla="*/ 0 h 1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27"/>
                <a:gd name="T169" fmla="*/ 0 h 1231"/>
                <a:gd name="T170" fmla="*/ 2327 w 2327"/>
                <a:gd name="T171" fmla="*/ 1231 h 1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27" h="1231">
                  <a:moveTo>
                    <a:pt x="1082" y="881"/>
                  </a:moveTo>
                  <a:lnTo>
                    <a:pt x="948" y="941"/>
                  </a:lnTo>
                  <a:lnTo>
                    <a:pt x="904" y="941"/>
                  </a:lnTo>
                  <a:lnTo>
                    <a:pt x="889" y="972"/>
                  </a:lnTo>
                  <a:lnTo>
                    <a:pt x="859" y="972"/>
                  </a:lnTo>
                  <a:lnTo>
                    <a:pt x="859" y="957"/>
                  </a:lnTo>
                  <a:lnTo>
                    <a:pt x="667" y="1017"/>
                  </a:lnTo>
                  <a:lnTo>
                    <a:pt x="667" y="1002"/>
                  </a:lnTo>
                  <a:lnTo>
                    <a:pt x="652" y="987"/>
                  </a:lnTo>
                  <a:lnTo>
                    <a:pt x="637" y="1002"/>
                  </a:lnTo>
                  <a:lnTo>
                    <a:pt x="637" y="1017"/>
                  </a:lnTo>
                  <a:lnTo>
                    <a:pt x="652" y="1048"/>
                  </a:lnTo>
                  <a:lnTo>
                    <a:pt x="667" y="1048"/>
                  </a:lnTo>
                  <a:lnTo>
                    <a:pt x="667" y="1033"/>
                  </a:lnTo>
                  <a:lnTo>
                    <a:pt x="667" y="1017"/>
                  </a:lnTo>
                  <a:lnTo>
                    <a:pt x="859" y="957"/>
                  </a:lnTo>
                  <a:lnTo>
                    <a:pt x="859" y="926"/>
                  </a:lnTo>
                  <a:lnTo>
                    <a:pt x="948" y="926"/>
                  </a:lnTo>
                  <a:lnTo>
                    <a:pt x="948" y="941"/>
                  </a:lnTo>
                  <a:lnTo>
                    <a:pt x="1082" y="881"/>
                  </a:lnTo>
                  <a:lnTo>
                    <a:pt x="1067" y="941"/>
                  </a:lnTo>
                  <a:lnTo>
                    <a:pt x="1007" y="941"/>
                  </a:lnTo>
                  <a:lnTo>
                    <a:pt x="1022" y="972"/>
                  </a:lnTo>
                  <a:lnTo>
                    <a:pt x="993" y="987"/>
                  </a:lnTo>
                  <a:lnTo>
                    <a:pt x="1007" y="1017"/>
                  </a:lnTo>
                  <a:lnTo>
                    <a:pt x="993" y="1078"/>
                  </a:lnTo>
                  <a:lnTo>
                    <a:pt x="948" y="1109"/>
                  </a:lnTo>
                  <a:lnTo>
                    <a:pt x="933" y="1093"/>
                  </a:lnTo>
                  <a:lnTo>
                    <a:pt x="904" y="1124"/>
                  </a:lnTo>
                  <a:lnTo>
                    <a:pt x="919" y="1139"/>
                  </a:lnTo>
                  <a:lnTo>
                    <a:pt x="933" y="1169"/>
                  </a:lnTo>
                  <a:lnTo>
                    <a:pt x="904" y="1169"/>
                  </a:lnTo>
                  <a:lnTo>
                    <a:pt x="889" y="1184"/>
                  </a:lnTo>
                  <a:lnTo>
                    <a:pt x="874" y="1169"/>
                  </a:lnTo>
                  <a:lnTo>
                    <a:pt x="859" y="1154"/>
                  </a:lnTo>
                  <a:lnTo>
                    <a:pt x="844" y="1169"/>
                  </a:lnTo>
                  <a:lnTo>
                    <a:pt x="815" y="1184"/>
                  </a:lnTo>
                  <a:lnTo>
                    <a:pt x="800" y="1184"/>
                  </a:lnTo>
                  <a:lnTo>
                    <a:pt x="770" y="1184"/>
                  </a:lnTo>
                  <a:lnTo>
                    <a:pt x="756" y="1215"/>
                  </a:lnTo>
                  <a:lnTo>
                    <a:pt x="741" y="1230"/>
                  </a:lnTo>
                  <a:lnTo>
                    <a:pt x="711" y="1230"/>
                  </a:lnTo>
                  <a:lnTo>
                    <a:pt x="711" y="1215"/>
                  </a:lnTo>
                  <a:lnTo>
                    <a:pt x="622" y="1184"/>
                  </a:lnTo>
                  <a:lnTo>
                    <a:pt x="607" y="1184"/>
                  </a:lnTo>
                  <a:lnTo>
                    <a:pt x="593" y="1200"/>
                  </a:lnTo>
                  <a:lnTo>
                    <a:pt x="563" y="1139"/>
                  </a:lnTo>
                  <a:lnTo>
                    <a:pt x="578" y="1139"/>
                  </a:lnTo>
                  <a:lnTo>
                    <a:pt x="563" y="1109"/>
                  </a:lnTo>
                  <a:lnTo>
                    <a:pt x="548" y="1124"/>
                  </a:lnTo>
                  <a:lnTo>
                    <a:pt x="548" y="1093"/>
                  </a:lnTo>
                  <a:lnTo>
                    <a:pt x="519" y="1063"/>
                  </a:lnTo>
                  <a:lnTo>
                    <a:pt x="504" y="1048"/>
                  </a:lnTo>
                  <a:lnTo>
                    <a:pt x="519" y="1048"/>
                  </a:lnTo>
                  <a:lnTo>
                    <a:pt x="519" y="1017"/>
                  </a:lnTo>
                  <a:lnTo>
                    <a:pt x="533" y="1017"/>
                  </a:lnTo>
                  <a:lnTo>
                    <a:pt x="533" y="987"/>
                  </a:lnTo>
                  <a:lnTo>
                    <a:pt x="504" y="987"/>
                  </a:lnTo>
                  <a:lnTo>
                    <a:pt x="489" y="987"/>
                  </a:lnTo>
                  <a:lnTo>
                    <a:pt x="444" y="1017"/>
                  </a:lnTo>
                  <a:lnTo>
                    <a:pt x="444" y="1048"/>
                  </a:lnTo>
                  <a:lnTo>
                    <a:pt x="489" y="1109"/>
                  </a:lnTo>
                  <a:lnTo>
                    <a:pt x="504" y="1139"/>
                  </a:lnTo>
                  <a:lnTo>
                    <a:pt x="504" y="1200"/>
                  </a:lnTo>
                  <a:lnTo>
                    <a:pt x="489" y="1169"/>
                  </a:lnTo>
                  <a:lnTo>
                    <a:pt x="444" y="1184"/>
                  </a:lnTo>
                  <a:lnTo>
                    <a:pt x="430" y="1169"/>
                  </a:lnTo>
                  <a:lnTo>
                    <a:pt x="430" y="1154"/>
                  </a:lnTo>
                  <a:lnTo>
                    <a:pt x="415" y="1154"/>
                  </a:lnTo>
                  <a:lnTo>
                    <a:pt x="415" y="1139"/>
                  </a:lnTo>
                  <a:lnTo>
                    <a:pt x="400" y="1124"/>
                  </a:lnTo>
                  <a:lnTo>
                    <a:pt x="370" y="1124"/>
                  </a:lnTo>
                  <a:lnTo>
                    <a:pt x="356" y="1093"/>
                  </a:lnTo>
                  <a:lnTo>
                    <a:pt x="326" y="1093"/>
                  </a:lnTo>
                  <a:lnTo>
                    <a:pt x="281" y="1048"/>
                  </a:lnTo>
                  <a:lnTo>
                    <a:pt x="296" y="1017"/>
                  </a:lnTo>
                  <a:lnTo>
                    <a:pt x="267" y="1017"/>
                  </a:lnTo>
                  <a:lnTo>
                    <a:pt x="237" y="1033"/>
                  </a:lnTo>
                  <a:lnTo>
                    <a:pt x="267" y="1048"/>
                  </a:lnTo>
                  <a:lnTo>
                    <a:pt x="222" y="1063"/>
                  </a:lnTo>
                  <a:lnTo>
                    <a:pt x="207" y="1033"/>
                  </a:lnTo>
                  <a:lnTo>
                    <a:pt x="163" y="1033"/>
                  </a:lnTo>
                  <a:lnTo>
                    <a:pt x="163" y="1048"/>
                  </a:lnTo>
                  <a:lnTo>
                    <a:pt x="133" y="1048"/>
                  </a:lnTo>
                  <a:lnTo>
                    <a:pt x="133" y="1017"/>
                  </a:lnTo>
                  <a:lnTo>
                    <a:pt x="104" y="987"/>
                  </a:lnTo>
                  <a:lnTo>
                    <a:pt x="89" y="1002"/>
                  </a:lnTo>
                  <a:lnTo>
                    <a:pt x="44" y="1002"/>
                  </a:lnTo>
                  <a:lnTo>
                    <a:pt x="30" y="987"/>
                  </a:lnTo>
                  <a:lnTo>
                    <a:pt x="44" y="987"/>
                  </a:lnTo>
                  <a:lnTo>
                    <a:pt x="59" y="926"/>
                  </a:lnTo>
                  <a:lnTo>
                    <a:pt x="44" y="896"/>
                  </a:lnTo>
                  <a:lnTo>
                    <a:pt x="44" y="866"/>
                  </a:lnTo>
                  <a:lnTo>
                    <a:pt x="0" y="790"/>
                  </a:lnTo>
                  <a:lnTo>
                    <a:pt x="15" y="759"/>
                  </a:lnTo>
                  <a:lnTo>
                    <a:pt x="30" y="774"/>
                  </a:lnTo>
                  <a:lnTo>
                    <a:pt x="44" y="759"/>
                  </a:lnTo>
                  <a:lnTo>
                    <a:pt x="30" y="729"/>
                  </a:lnTo>
                  <a:lnTo>
                    <a:pt x="59" y="714"/>
                  </a:lnTo>
                  <a:lnTo>
                    <a:pt x="89" y="729"/>
                  </a:lnTo>
                  <a:lnTo>
                    <a:pt x="119" y="699"/>
                  </a:lnTo>
                  <a:lnTo>
                    <a:pt x="104" y="683"/>
                  </a:lnTo>
                  <a:lnTo>
                    <a:pt x="133" y="623"/>
                  </a:lnTo>
                  <a:lnTo>
                    <a:pt x="119" y="592"/>
                  </a:lnTo>
                  <a:lnTo>
                    <a:pt x="104" y="547"/>
                  </a:lnTo>
                  <a:lnTo>
                    <a:pt x="119" y="531"/>
                  </a:lnTo>
                  <a:lnTo>
                    <a:pt x="104" y="486"/>
                  </a:lnTo>
                  <a:lnTo>
                    <a:pt x="89" y="471"/>
                  </a:lnTo>
                  <a:lnTo>
                    <a:pt x="89" y="440"/>
                  </a:lnTo>
                  <a:lnTo>
                    <a:pt x="89" y="425"/>
                  </a:lnTo>
                  <a:lnTo>
                    <a:pt x="163" y="440"/>
                  </a:lnTo>
                  <a:lnTo>
                    <a:pt x="252" y="456"/>
                  </a:lnTo>
                  <a:lnTo>
                    <a:pt x="252" y="486"/>
                  </a:lnTo>
                  <a:lnTo>
                    <a:pt x="237" y="516"/>
                  </a:lnTo>
                  <a:lnTo>
                    <a:pt x="193" y="516"/>
                  </a:lnTo>
                  <a:lnTo>
                    <a:pt x="133" y="486"/>
                  </a:lnTo>
                  <a:lnTo>
                    <a:pt x="148" y="516"/>
                  </a:lnTo>
                  <a:lnTo>
                    <a:pt x="163" y="531"/>
                  </a:lnTo>
                  <a:lnTo>
                    <a:pt x="178" y="577"/>
                  </a:lnTo>
                  <a:lnTo>
                    <a:pt x="207" y="577"/>
                  </a:lnTo>
                  <a:lnTo>
                    <a:pt x="207" y="547"/>
                  </a:lnTo>
                  <a:lnTo>
                    <a:pt x="237" y="562"/>
                  </a:lnTo>
                  <a:lnTo>
                    <a:pt x="237" y="531"/>
                  </a:lnTo>
                  <a:lnTo>
                    <a:pt x="267" y="501"/>
                  </a:lnTo>
                  <a:lnTo>
                    <a:pt x="296" y="501"/>
                  </a:lnTo>
                  <a:lnTo>
                    <a:pt x="281" y="471"/>
                  </a:lnTo>
                  <a:lnTo>
                    <a:pt x="281" y="440"/>
                  </a:lnTo>
                  <a:lnTo>
                    <a:pt x="311" y="440"/>
                  </a:lnTo>
                  <a:lnTo>
                    <a:pt x="311" y="456"/>
                  </a:lnTo>
                  <a:lnTo>
                    <a:pt x="326" y="471"/>
                  </a:lnTo>
                  <a:lnTo>
                    <a:pt x="356" y="471"/>
                  </a:lnTo>
                  <a:lnTo>
                    <a:pt x="341" y="440"/>
                  </a:lnTo>
                  <a:lnTo>
                    <a:pt x="415" y="410"/>
                  </a:lnTo>
                  <a:lnTo>
                    <a:pt x="400" y="456"/>
                  </a:lnTo>
                  <a:lnTo>
                    <a:pt x="400" y="471"/>
                  </a:lnTo>
                  <a:lnTo>
                    <a:pt x="430" y="425"/>
                  </a:lnTo>
                  <a:lnTo>
                    <a:pt x="489" y="410"/>
                  </a:lnTo>
                  <a:lnTo>
                    <a:pt x="504" y="410"/>
                  </a:lnTo>
                  <a:lnTo>
                    <a:pt x="489" y="380"/>
                  </a:lnTo>
                  <a:lnTo>
                    <a:pt x="593" y="380"/>
                  </a:lnTo>
                  <a:lnTo>
                    <a:pt x="593" y="395"/>
                  </a:lnTo>
                  <a:lnTo>
                    <a:pt x="563" y="319"/>
                  </a:lnTo>
                  <a:lnTo>
                    <a:pt x="578" y="304"/>
                  </a:lnTo>
                  <a:lnTo>
                    <a:pt x="578" y="258"/>
                  </a:lnTo>
                  <a:lnTo>
                    <a:pt x="607" y="258"/>
                  </a:lnTo>
                  <a:lnTo>
                    <a:pt x="622" y="304"/>
                  </a:lnTo>
                  <a:lnTo>
                    <a:pt x="667" y="380"/>
                  </a:lnTo>
                  <a:lnTo>
                    <a:pt x="682" y="410"/>
                  </a:lnTo>
                  <a:lnTo>
                    <a:pt x="667" y="440"/>
                  </a:lnTo>
                  <a:lnTo>
                    <a:pt x="637" y="456"/>
                  </a:lnTo>
                  <a:lnTo>
                    <a:pt x="682" y="471"/>
                  </a:lnTo>
                  <a:lnTo>
                    <a:pt x="696" y="410"/>
                  </a:lnTo>
                  <a:lnTo>
                    <a:pt x="696" y="380"/>
                  </a:lnTo>
                  <a:lnTo>
                    <a:pt x="711" y="380"/>
                  </a:lnTo>
                  <a:lnTo>
                    <a:pt x="756" y="410"/>
                  </a:lnTo>
                  <a:lnTo>
                    <a:pt x="711" y="364"/>
                  </a:lnTo>
                  <a:lnTo>
                    <a:pt x="682" y="364"/>
                  </a:lnTo>
                  <a:lnTo>
                    <a:pt x="667" y="319"/>
                  </a:lnTo>
                  <a:lnTo>
                    <a:pt x="637" y="304"/>
                  </a:lnTo>
                  <a:lnTo>
                    <a:pt x="652" y="258"/>
                  </a:lnTo>
                  <a:lnTo>
                    <a:pt x="682" y="289"/>
                  </a:lnTo>
                  <a:lnTo>
                    <a:pt x="682" y="258"/>
                  </a:lnTo>
                  <a:lnTo>
                    <a:pt x="741" y="273"/>
                  </a:lnTo>
                  <a:lnTo>
                    <a:pt x="741" y="243"/>
                  </a:lnTo>
                  <a:lnTo>
                    <a:pt x="711" y="243"/>
                  </a:lnTo>
                  <a:lnTo>
                    <a:pt x="696" y="213"/>
                  </a:lnTo>
                  <a:lnTo>
                    <a:pt x="741" y="182"/>
                  </a:lnTo>
                  <a:lnTo>
                    <a:pt x="726" y="167"/>
                  </a:lnTo>
                  <a:lnTo>
                    <a:pt x="800" y="91"/>
                  </a:lnTo>
                  <a:lnTo>
                    <a:pt x="919" y="61"/>
                  </a:lnTo>
                  <a:lnTo>
                    <a:pt x="919" y="30"/>
                  </a:lnTo>
                  <a:lnTo>
                    <a:pt x="933" y="0"/>
                  </a:lnTo>
                  <a:lnTo>
                    <a:pt x="978" y="0"/>
                  </a:lnTo>
                  <a:lnTo>
                    <a:pt x="993" y="30"/>
                  </a:lnTo>
                  <a:lnTo>
                    <a:pt x="1022" y="0"/>
                  </a:lnTo>
                  <a:lnTo>
                    <a:pt x="1052" y="0"/>
                  </a:lnTo>
                  <a:lnTo>
                    <a:pt x="1067" y="0"/>
                  </a:lnTo>
                  <a:lnTo>
                    <a:pt x="1096" y="30"/>
                  </a:lnTo>
                  <a:lnTo>
                    <a:pt x="1082" y="61"/>
                  </a:lnTo>
                  <a:lnTo>
                    <a:pt x="1067" y="91"/>
                  </a:lnTo>
                  <a:lnTo>
                    <a:pt x="1096" y="106"/>
                  </a:lnTo>
                  <a:lnTo>
                    <a:pt x="1082" y="137"/>
                  </a:lnTo>
                  <a:lnTo>
                    <a:pt x="1156" y="61"/>
                  </a:lnTo>
                  <a:lnTo>
                    <a:pt x="1185" y="91"/>
                  </a:lnTo>
                  <a:lnTo>
                    <a:pt x="1200" y="46"/>
                  </a:lnTo>
                  <a:lnTo>
                    <a:pt x="1333" y="61"/>
                  </a:lnTo>
                  <a:lnTo>
                    <a:pt x="1452" y="106"/>
                  </a:lnTo>
                  <a:lnTo>
                    <a:pt x="1467" y="76"/>
                  </a:lnTo>
                  <a:lnTo>
                    <a:pt x="1526" y="46"/>
                  </a:lnTo>
                  <a:lnTo>
                    <a:pt x="1600" y="46"/>
                  </a:lnTo>
                  <a:lnTo>
                    <a:pt x="1644" y="61"/>
                  </a:lnTo>
                  <a:lnTo>
                    <a:pt x="1733" y="30"/>
                  </a:lnTo>
                  <a:lnTo>
                    <a:pt x="1837" y="46"/>
                  </a:lnTo>
                  <a:lnTo>
                    <a:pt x="1941" y="106"/>
                  </a:lnTo>
                  <a:lnTo>
                    <a:pt x="2015" y="61"/>
                  </a:lnTo>
                  <a:lnTo>
                    <a:pt x="2030" y="91"/>
                  </a:lnTo>
                  <a:lnTo>
                    <a:pt x="2059" y="76"/>
                  </a:lnTo>
                  <a:lnTo>
                    <a:pt x="2059" y="46"/>
                  </a:lnTo>
                  <a:lnTo>
                    <a:pt x="2133" y="30"/>
                  </a:lnTo>
                  <a:lnTo>
                    <a:pt x="2193" y="61"/>
                  </a:lnTo>
                  <a:lnTo>
                    <a:pt x="2296" y="46"/>
                  </a:lnTo>
                  <a:lnTo>
                    <a:pt x="2326" y="106"/>
                  </a:lnTo>
                  <a:lnTo>
                    <a:pt x="2296" y="106"/>
                  </a:lnTo>
                  <a:lnTo>
                    <a:pt x="2237" y="91"/>
                  </a:lnTo>
                  <a:lnTo>
                    <a:pt x="2237" y="121"/>
                  </a:lnTo>
                  <a:lnTo>
                    <a:pt x="2252" y="137"/>
                  </a:lnTo>
                  <a:lnTo>
                    <a:pt x="2296" y="137"/>
                  </a:lnTo>
                  <a:lnTo>
                    <a:pt x="2311" y="137"/>
                  </a:lnTo>
                  <a:lnTo>
                    <a:pt x="2311" y="182"/>
                  </a:lnTo>
                  <a:lnTo>
                    <a:pt x="2267" y="228"/>
                  </a:lnTo>
                  <a:lnTo>
                    <a:pt x="2237" y="273"/>
                  </a:lnTo>
                  <a:lnTo>
                    <a:pt x="2193" y="258"/>
                  </a:lnTo>
                  <a:lnTo>
                    <a:pt x="2148" y="258"/>
                  </a:lnTo>
                  <a:lnTo>
                    <a:pt x="2133" y="304"/>
                  </a:lnTo>
                  <a:lnTo>
                    <a:pt x="2119" y="273"/>
                  </a:lnTo>
                  <a:lnTo>
                    <a:pt x="2089" y="304"/>
                  </a:lnTo>
                  <a:lnTo>
                    <a:pt x="2104" y="364"/>
                  </a:lnTo>
                  <a:lnTo>
                    <a:pt x="2133" y="364"/>
                  </a:lnTo>
                  <a:lnTo>
                    <a:pt x="2133" y="395"/>
                  </a:lnTo>
                  <a:lnTo>
                    <a:pt x="2148" y="410"/>
                  </a:lnTo>
                  <a:lnTo>
                    <a:pt x="2148" y="456"/>
                  </a:lnTo>
                  <a:lnTo>
                    <a:pt x="2163" y="471"/>
                  </a:lnTo>
                  <a:lnTo>
                    <a:pt x="2148" y="486"/>
                  </a:lnTo>
                  <a:lnTo>
                    <a:pt x="2163" y="531"/>
                  </a:lnTo>
                  <a:lnTo>
                    <a:pt x="2148" y="531"/>
                  </a:lnTo>
                  <a:lnTo>
                    <a:pt x="2133" y="607"/>
                  </a:lnTo>
                  <a:lnTo>
                    <a:pt x="2045" y="456"/>
                  </a:lnTo>
                  <a:lnTo>
                    <a:pt x="2030" y="395"/>
                  </a:lnTo>
                  <a:lnTo>
                    <a:pt x="2045" y="395"/>
                  </a:lnTo>
                  <a:lnTo>
                    <a:pt x="2074" y="289"/>
                  </a:lnTo>
                  <a:lnTo>
                    <a:pt x="2045" y="213"/>
                  </a:lnTo>
                  <a:lnTo>
                    <a:pt x="2015" y="228"/>
                  </a:lnTo>
                  <a:lnTo>
                    <a:pt x="2030" y="243"/>
                  </a:lnTo>
                  <a:lnTo>
                    <a:pt x="2030" y="289"/>
                  </a:lnTo>
                  <a:lnTo>
                    <a:pt x="2000" y="289"/>
                  </a:lnTo>
                  <a:lnTo>
                    <a:pt x="2000" y="243"/>
                  </a:lnTo>
                  <a:lnTo>
                    <a:pt x="1956" y="304"/>
                  </a:lnTo>
                  <a:lnTo>
                    <a:pt x="1956" y="380"/>
                  </a:lnTo>
                  <a:lnTo>
                    <a:pt x="1926" y="395"/>
                  </a:lnTo>
                  <a:lnTo>
                    <a:pt x="1882" y="380"/>
                  </a:lnTo>
                  <a:lnTo>
                    <a:pt x="1882" y="395"/>
                  </a:lnTo>
                  <a:lnTo>
                    <a:pt x="1793" y="425"/>
                  </a:lnTo>
                  <a:lnTo>
                    <a:pt x="1763" y="547"/>
                  </a:lnTo>
                  <a:lnTo>
                    <a:pt x="1748" y="577"/>
                  </a:lnTo>
                  <a:lnTo>
                    <a:pt x="1793" y="592"/>
                  </a:lnTo>
                  <a:lnTo>
                    <a:pt x="1807" y="623"/>
                  </a:lnTo>
                  <a:lnTo>
                    <a:pt x="1837" y="577"/>
                  </a:lnTo>
                  <a:lnTo>
                    <a:pt x="1867" y="592"/>
                  </a:lnTo>
                  <a:lnTo>
                    <a:pt x="1882" y="607"/>
                  </a:lnTo>
                  <a:lnTo>
                    <a:pt x="1896" y="683"/>
                  </a:lnTo>
                  <a:lnTo>
                    <a:pt x="1911" y="744"/>
                  </a:lnTo>
                  <a:lnTo>
                    <a:pt x="1882" y="896"/>
                  </a:lnTo>
                  <a:lnTo>
                    <a:pt x="1837" y="926"/>
                  </a:lnTo>
                  <a:lnTo>
                    <a:pt x="1807" y="866"/>
                  </a:lnTo>
                  <a:lnTo>
                    <a:pt x="1837" y="850"/>
                  </a:lnTo>
                  <a:lnTo>
                    <a:pt x="1837" y="774"/>
                  </a:lnTo>
                  <a:lnTo>
                    <a:pt x="1807" y="774"/>
                  </a:lnTo>
                  <a:lnTo>
                    <a:pt x="1793" y="790"/>
                  </a:lnTo>
                  <a:lnTo>
                    <a:pt x="1778" y="790"/>
                  </a:lnTo>
                  <a:lnTo>
                    <a:pt x="1719" y="744"/>
                  </a:lnTo>
                  <a:lnTo>
                    <a:pt x="1719" y="759"/>
                  </a:lnTo>
                  <a:lnTo>
                    <a:pt x="1689" y="729"/>
                  </a:lnTo>
                  <a:lnTo>
                    <a:pt x="1644" y="683"/>
                  </a:lnTo>
                  <a:lnTo>
                    <a:pt x="1600" y="653"/>
                  </a:lnTo>
                  <a:lnTo>
                    <a:pt x="1570" y="653"/>
                  </a:lnTo>
                  <a:lnTo>
                    <a:pt x="1556" y="699"/>
                  </a:lnTo>
                  <a:lnTo>
                    <a:pt x="1570" y="699"/>
                  </a:lnTo>
                  <a:lnTo>
                    <a:pt x="1570" y="729"/>
                  </a:lnTo>
                  <a:lnTo>
                    <a:pt x="1556" y="774"/>
                  </a:lnTo>
                  <a:lnTo>
                    <a:pt x="1541" y="790"/>
                  </a:lnTo>
                  <a:lnTo>
                    <a:pt x="1526" y="790"/>
                  </a:lnTo>
                  <a:lnTo>
                    <a:pt x="1482" y="790"/>
                  </a:lnTo>
                  <a:lnTo>
                    <a:pt x="1467" y="805"/>
                  </a:lnTo>
                  <a:lnTo>
                    <a:pt x="1437" y="805"/>
                  </a:lnTo>
                  <a:lnTo>
                    <a:pt x="1422" y="820"/>
                  </a:lnTo>
                  <a:lnTo>
                    <a:pt x="1348" y="790"/>
                  </a:lnTo>
                  <a:lnTo>
                    <a:pt x="1304" y="805"/>
                  </a:lnTo>
                  <a:lnTo>
                    <a:pt x="1289" y="790"/>
                  </a:lnTo>
                  <a:lnTo>
                    <a:pt x="1230" y="759"/>
                  </a:lnTo>
                  <a:lnTo>
                    <a:pt x="1215" y="805"/>
                  </a:lnTo>
                  <a:lnTo>
                    <a:pt x="1215" y="835"/>
                  </a:lnTo>
                  <a:lnTo>
                    <a:pt x="1170" y="835"/>
                  </a:lnTo>
                  <a:lnTo>
                    <a:pt x="1126" y="835"/>
                  </a:lnTo>
                  <a:lnTo>
                    <a:pt x="1082" y="881"/>
                  </a:lnTo>
                </a:path>
              </a:pathLst>
            </a:custGeom>
            <a:solidFill>
              <a:srgbClr val="FF004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254"/>
            <p:cNvSpPr>
              <a:spLocks/>
            </p:cNvSpPr>
            <p:nvPr/>
          </p:nvSpPr>
          <p:spPr bwMode="auto">
            <a:xfrm>
              <a:off x="1248" y="1117"/>
              <a:ext cx="1007" cy="471"/>
            </a:xfrm>
            <a:custGeom>
              <a:avLst/>
              <a:gdLst>
                <a:gd name="T0" fmla="*/ 0 w 2342"/>
                <a:gd name="T1" fmla="*/ 0 h 1246"/>
                <a:gd name="T2" fmla="*/ 0 w 2342"/>
                <a:gd name="T3" fmla="*/ 0 h 1246"/>
                <a:gd name="T4" fmla="*/ 0 w 2342"/>
                <a:gd name="T5" fmla="*/ 0 h 1246"/>
                <a:gd name="T6" fmla="*/ 0 w 2342"/>
                <a:gd name="T7" fmla="*/ 0 h 1246"/>
                <a:gd name="T8" fmla="*/ 0 w 2342"/>
                <a:gd name="T9" fmla="*/ 0 h 1246"/>
                <a:gd name="T10" fmla="*/ 0 w 2342"/>
                <a:gd name="T11" fmla="*/ 0 h 1246"/>
                <a:gd name="T12" fmla="*/ 0 w 2342"/>
                <a:gd name="T13" fmla="*/ 0 h 1246"/>
                <a:gd name="T14" fmla="*/ 0 w 2342"/>
                <a:gd name="T15" fmla="*/ 0 h 1246"/>
                <a:gd name="T16" fmla="*/ 0 w 2342"/>
                <a:gd name="T17" fmla="*/ 0 h 1246"/>
                <a:gd name="T18" fmla="*/ 0 w 2342"/>
                <a:gd name="T19" fmla="*/ 0 h 1246"/>
                <a:gd name="T20" fmla="*/ 0 w 2342"/>
                <a:gd name="T21" fmla="*/ 0 h 1246"/>
                <a:gd name="T22" fmla="*/ 0 w 2342"/>
                <a:gd name="T23" fmla="*/ 0 h 1246"/>
                <a:gd name="T24" fmla="*/ 0 w 2342"/>
                <a:gd name="T25" fmla="*/ 0 h 1246"/>
                <a:gd name="T26" fmla="*/ 0 w 2342"/>
                <a:gd name="T27" fmla="*/ 0 h 1246"/>
                <a:gd name="T28" fmla="*/ 0 w 2342"/>
                <a:gd name="T29" fmla="*/ 0 h 1246"/>
                <a:gd name="T30" fmla="*/ 0 w 2342"/>
                <a:gd name="T31" fmla="*/ 0 h 1246"/>
                <a:gd name="T32" fmla="*/ 0 w 2342"/>
                <a:gd name="T33" fmla="*/ 0 h 1246"/>
                <a:gd name="T34" fmla="*/ 0 w 2342"/>
                <a:gd name="T35" fmla="*/ 0 h 1246"/>
                <a:gd name="T36" fmla="*/ 0 w 2342"/>
                <a:gd name="T37" fmla="*/ 0 h 1246"/>
                <a:gd name="T38" fmla="*/ 0 w 2342"/>
                <a:gd name="T39" fmla="*/ 0 h 1246"/>
                <a:gd name="T40" fmla="*/ 0 w 2342"/>
                <a:gd name="T41" fmla="*/ 0 h 1246"/>
                <a:gd name="T42" fmla="*/ 0 w 2342"/>
                <a:gd name="T43" fmla="*/ 0 h 1246"/>
                <a:gd name="T44" fmla="*/ 0 w 2342"/>
                <a:gd name="T45" fmla="*/ 0 h 1246"/>
                <a:gd name="T46" fmla="*/ 0 w 2342"/>
                <a:gd name="T47" fmla="*/ 0 h 1246"/>
                <a:gd name="T48" fmla="*/ 0 w 2342"/>
                <a:gd name="T49" fmla="*/ 0 h 1246"/>
                <a:gd name="T50" fmla="*/ 0 w 2342"/>
                <a:gd name="T51" fmla="*/ 0 h 1246"/>
                <a:gd name="T52" fmla="*/ 0 w 2342"/>
                <a:gd name="T53" fmla="*/ 0 h 1246"/>
                <a:gd name="T54" fmla="*/ 0 w 2342"/>
                <a:gd name="T55" fmla="*/ 0 h 1246"/>
                <a:gd name="T56" fmla="*/ 0 w 2342"/>
                <a:gd name="T57" fmla="*/ 0 h 1246"/>
                <a:gd name="T58" fmla="*/ 0 w 2342"/>
                <a:gd name="T59" fmla="*/ 0 h 1246"/>
                <a:gd name="T60" fmla="*/ 0 w 2342"/>
                <a:gd name="T61" fmla="*/ 0 h 1246"/>
                <a:gd name="T62" fmla="*/ 0 w 2342"/>
                <a:gd name="T63" fmla="*/ 0 h 1246"/>
                <a:gd name="T64" fmla="*/ 0 w 2342"/>
                <a:gd name="T65" fmla="*/ 0 h 1246"/>
                <a:gd name="T66" fmla="*/ 0 w 2342"/>
                <a:gd name="T67" fmla="*/ 0 h 1246"/>
                <a:gd name="T68" fmla="*/ 0 w 2342"/>
                <a:gd name="T69" fmla="*/ 0 h 1246"/>
                <a:gd name="T70" fmla="*/ 0 w 2342"/>
                <a:gd name="T71" fmla="*/ 0 h 1246"/>
                <a:gd name="T72" fmla="*/ 0 w 2342"/>
                <a:gd name="T73" fmla="*/ 0 h 1246"/>
                <a:gd name="T74" fmla="*/ 0 w 2342"/>
                <a:gd name="T75" fmla="*/ 0 h 1246"/>
                <a:gd name="T76" fmla="*/ 0 w 2342"/>
                <a:gd name="T77" fmla="*/ 0 h 1246"/>
                <a:gd name="T78" fmla="*/ 0 w 2342"/>
                <a:gd name="T79" fmla="*/ 0 h 1246"/>
                <a:gd name="T80" fmla="*/ 0 w 2342"/>
                <a:gd name="T81" fmla="*/ 0 h 1246"/>
                <a:gd name="T82" fmla="*/ 0 w 2342"/>
                <a:gd name="T83" fmla="*/ 0 h 1246"/>
                <a:gd name="T84" fmla="*/ 0 w 2342"/>
                <a:gd name="T85" fmla="*/ 0 h 1246"/>
                <a:gd name="T86" fmla="*/ 0 w 2342"/>
                <a:gd name="T87" fmla="*/ 0 h 1246"/>
                <a:gd name="T88" fmla="*/ 0 w 2342"/>
                <a:gd name="T89" fmla="*/ 0 h 1246"/>
                <a:gd name="T90" fmla="*/ 0 w 2342"/>
                <a:gd name="T91" fmla="*/ 0 h 1246"/>
                <a:gd name="T92" fmla="*/ 0 w 2342"/>
                <a:gd name="T93" fmla="*/ 0 h 1246"/>
                <a:gd name="T94" fmla="*/ 0 w 2342"/>
                <a:gd name="T95" fmla="*/ 0 h 1246"/>
                <a:gd name="T96" fmla="*/ 0 w 2342"/>
                <a:gd name="T97" fmla="*/ 0 h 1246"/>
                <a:gd name="T98" fmla="*/ 0 w 2342"/>
                <a:gd name="T99" fmla="*/ 0 h 1246"/>
                <a:gd name="T100" fmla="*/ 0 w 2342"/>
                <a:gd name="T101" fmla="*/ 0 h 1246"/>
                <a:gd name="T102" fmla="*/ 0 w 2342"/>
                <a:gd name="T103" fmla="*/ 0 h 1246"/>
                <a:gd name="T104" fmla="*/ 0 w 2342"/>
                <a:gd name="T105" fmla="*/ 0 h 1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42"/>
                <a:gd name="T160" fmla="*/ 0 h 1246"/>
                <a:gd name="T161" fmla="*/ 2342 w 2342"/>
                <a:gd name="T162" fmla="*/ 1246 h 12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42" h="1246">
                  <a:moveTo>
                    <a:pt x="1088" y="891"/>
                  </a:moveTo>
                  <a:lnTo>
                    <a:pt x="1074" y="953"/>
                  </a:lnTo>
                  <a:lnTo>
                    <a:pt x="1014" y="953"/>
                  </a:lnTo>
                  <a:lnTo>
                    <a:pt x="1029" y="984"/>
                  </a:lnTo>
                  <a:lnTo>
                    <a:pt x="999" y="999"/>
                  </a:lnTo>
                  <a:lnTo>
                    <a:pt x="1014" y="1030"/>
                  </a:lnTo>
                  <a:lnTo>
                    <a:pt x="999" y="1091"/>
                  </a:lnTo>
                  <a:lnTo>
                    <a:pt x="954" y="1122"/>
                  </a:lnTo>
                  <a:lnTo>
                    <a:pt x="939" y="1107"/>
                  </a:lnTo>
                  <a:lnTo>
                    <a:pt x="910" y="1137"/>
                  </a:lnTo>
                  <a:lnTo>
                    <a:pt x="924" y="1153"/>
                  </a:lnTo>
                  <a:lnTo>
                    <a:pt x="939" y="1184"/>
                  </a:lnTo>
                  <a:lnTo>
                    <a:pt x="910" y="1184"/>
                  </a:lnTo>
                  <a:lnTo>
                    <a:pt x="895" y="1199"/>
                  </a:lnTo>
                  <a:lnTo>
                    <a:pt x="880" y="1184"/>
                  </a:lnTo>
                  <a:lnTo>
                    <a:pt x="865" y="1168"/>
                  </a:lnTo>
                  <a:lnTo>
                    <a:pt x="850" y="1184"/>
                  </a:lnTo>
                  <a:lnTo>
                    <a:pt x="820" y="1199"/>
                  </a:lnTo>
                  <a:lnTo>
                    <a:pt x="805" y="1199"/>
                  </a:lnTo>
                  <a:lnTo>
                    <a:pt x="775" y="1199"/>
                  </a:lnTo>
                  <a:lnTo>
                    <a:pt x="760" y="1230"/>
                  </a:lnTo>
                  <a:lnTo>
                    <a:pt x="746" y="1245"/>
                  </a:lnTo>
                  <a:lnTo>
                    <a:pt x="716" y="1245"/>
                  </a:lnTo>
                  <a:lnTo>
                    <a:pt x="716" y="1230"/>
                  </a:lnTo>
                  <a:lnTo>
                    <a:pt x="626" y="1199"/>
                  </a:lnTo>
                  <a:lnTo>
                    <a:pt x="611" y="1199"/>
                  </a:lnTo>
                  <a:lnTo>
                    <a:pt x="596" y="1214"/>
                  </a:lnTo>
                  <a:lnTo>
                    <a:pt x="567" y="1153"/>
                  </a:lnTo>
                  <a:lnTo>
                    <a:pt x="582" y="1153"/>
                  </a:lnTo>
                  <a:lnTo>
                    <a:pt x="567" y="1122"/>
                  </a:lnTo>
                  <a:lnTo>
                    <a:pt x="552" y="1137"/>
                  </a:lnTo>
                  <a:lnTo>
                    <a:pt x="552" y="1107"/>
                  </a:lnTo>
                  <a:lnTo>
                    <a:pt x="522" y="1076"/>
                  </a:lnTo>
                  <a:lnTo>
                    <a:pt x="507" y="1061"/>
                  </a:lnTo>
                  <a:lnTo>
                    <a:pt x="522" y="1061"/>
                  </a:lnTo>
                  <a:lnTo>
                    <a:pt x="522" y="1030"/>
                  </a:lnTo>
                  <a:lnTo>
                    <a:pt x="537" y="1030"/>
                  </a:lnTo>
                  <a:lnTo>
                    <a:pt x="537" y="999"/>
                  </a:lnTo>
                  <a:lnTo>
                    <a:pt x="507" y="999"/>
                  </a:lnTo>
                  <a:lnTo>
                    <a:pt x="492" y="999"/>
                  </a:lnTo>
                  <a:lnTo>
                    <a:pt x="447" y="1030"/>
                  </a:lnTo>
                  <a:lnTo>
                    <a:pt x="447" y="1061"/>
                  </a:lnTo>
                  <a:lnTo>
                    <a:pt x="492" y="1122"/>
                  </a:lnTo>
                  <a:lnTo>
                    <a:pt x="507" y="1153"/>
                  </a:lnTo>
                  <a:lnTo>
                    <a:pt x="507" y="1214"/>
                  </a:lnTo>
                  <a:lnTo>
                    <a:pt x="492" y="1184"/>
                  </a:lnTo>
                  <a:lnTo>
                    <a:pt x="447" y="1199"/>
                  </a:lnTo>
                  <a:lnTo>
                    <a:pt x="432" y="1184"/>
                  </a:lnTo>
                  <a:lnTo>
                    <a:pt x="432" y="1168"/>
                  </a:lnTo>
                  <a:lnTo>
                    <a:pt x="418" y="1168"/>
                  </a:lnTo>
                  <a:lnTo>
                    <a:pt x="418" y="1153"/>
                  </a:lnTo>
                  <a:lnTo>
                    <a:pt x="403" y="1137"/>
                  </a:lnTo>
                  <a:lnTo>
                    <a:pt x="373" y="1137"/>
                  </a:lnTo>
                  <a:lnTo>
                    <a:pt x="358" y="1107"/>
                  </a:lnTo>
                  <a:lnTo>
                    <a:pt x="328" y="1107"/>
                  </a:lnTo>
                  <a:lnTo>
                    <a:pt x="283" y="1061"/>
                  </a:lnTo>
                  <a:lnTo>
                    <a:pt x="298" y="1030"/>
                  </a:lnTo>
                  <a:lnTo>
                    <a:pt x="268" y="1030"/>
                  </a:lnTo>
                  <a:lnTo>
                    <a:pt x="239" y="1045"/>
                  </a:lnTo>
                  <a:lnTo>
                    <a:pt x="268" y="1061"/>
                  </a:lnTo>
                  <a:lnTo>
                    <a:pt x="224" y="1076"/>
                  </a:lnTo>
                  <a:lnTo>
                    <a:pt x="209" y="1045"/>
                  </a:lnTo>
                  <a:lnTo>
                    <a:pt x="164" y="1045"/>
                  </a:lnTo>
                  <a:lnTo>
                    <a:pt x="164" y="1061"/>
                  </a:lnTo>
                  <a:lnTo>
                    <a:pt x="134" y="1061"/>
                  </a:lnTo>
                  <a:lnTo>
                    <a:pt x="134" y="1030"/>
                  </a:lnTo>
                  <a:lnTo>
                    <a:pt x="104" y="999"/>
                  </a:lnTo>
                  <a:lnTo>
                    <a:pt x="89" y="1014"/>
                  </a:lnTo>
                  <a:lnTo>
                    <a:pt x="45" y="1014"/>
                  </a:lnTo>
                  <a:lnTo>
                    <a:pt x="30" y="999"/>
                  </a:lnTo>
                  <a:lnTo>
                    <a:pt x="45" y="999"/>
                  </a:lnTo>
                  <a:lnTo>
                    <a:pt x="60" y="938"/>
                  </a:lnTo>
                  <a:lnTo>
                    <a:pt x="45" y="907"/>
                  </a:lnTo>
                  <a:lnTo>
                    <a:pt x="45" y="876"/>
                  </a:lnTo>
                  <a:lnTo>
                    <a:pt x="0" y="799"/>
                  </a:lnTo>
                  <a:lnTo>
                    <a:pt x="15" y="769"/>
                  </a:lnTo>
                  <a:lnTo>
                    <a:pt x="30" y="784"/>
                  </a:lnTo>
                  <a:lnTo>
                    <a:pt x="45" y="769"/>
                  </a:lnTo>
                  <a:lnTo>
                    <a:pt x="30" y="738"/>
                  </a:lnTo>
                  <a:lnTo>
                    <a:pt x="60" y="722"/>
                  </a:lnTo>
                  <a:lnTo>
                    <a:pt x="89" y="738"/>
                  </a:lnTo>
                  <a:lnTo>
                    <a:pt x="119" y="707"/>
                  </a:lnTo>
                  <a:lnTo>
                    <a:pt x="104" y="692"/>
                  </a:lnTo>
                  <a:lnTo>
                    <a:pt x="134" y="630"/>
                  </a:lnTo>
                  <a:lnTo>
                    <a:pt x="119" y="599"/>
                  </a:lnTo>
                  <a:lnTo>
                    <a:pt x="104" y="553"/>
                  </a:lnTo>
                  <a:lnTo>
                    <a:pt x="119" y="538"/>
                  </a:lnTo>
                  <a:lnTo>
                    <a:pt x="104" y="492"/>
                  </a:lnTo>
                  <a:lnTo>
                    <a:pt x="89" y="476"/>
                  </a:lnTo>
                  <a:lnTo>
                    <a:pt x="89" y="446"/>
                  </a:lnTo>
                  <a:lnTo>
                    <a:pt x="89" y="430"/>
                  </a:lnTo>
                  <a:lnTo>
                    <a:pt x="164" y="446"/>
                  </a:lnTo>
                  <a:lnTo>
                    <a:pt x="253" y="461"/>
                  </a:lnTo>
                  <a:lnTo>
                    <a:pt x="253" y="492"/>
                  </a:lnTo>
                  <a:lnTo>
                    <a:pt x="239" y="523"/>
                  </a:lnTo>
                  <a:lnTo>
                    <a:pt x="194" y="523"/>
                  </a:lnTo>
                  <a:lnTo>
                    <a:pt x="134" y="492"/>
                  </a:lnTo>
                  <a:lnTo>
                    <a:pt x="149" y="523"/>
                  </a:lnTo>
                  <a:lnTo>
                    <a:pt x="164" y="538"/>
                  </a:lnTo>
                  <a:lnTo>
                    <a:pt x="179" y="584"/>
                  </a:lnTo>
                  <a:lnTo>
                    <a:pt x="209" y="584"/>
                  </a:lnTo>
                  <a:lnTo>
                    <a:pt x="209" y="553"/>
                  </a:lnTo>
                  <a:lnTo>
                    <a:pt x="239" y="569"/>
                  </a:lnTo>
                  <a:lnTo>
                    <a:pt x="239" y="538"/>
                  </a:lnTo>
                  <a:lnTo>
                    <a:pt x="268" y="507"/>
                  </a:lnTo>
                  <a:lnTo>
                    <a:pt x="298" y="507"/>
                  </a:lnTo>
                  <a:lnTo>
                    <a:pt x="283" y="476"/>
                  </a:lnTo>
                  <a:lnTo>
                    <a:pt x="283" y="446"/>
                  </a:lnTo>
                  <a:lnTo>
                    <a:pt x="313" y="446"/>
                  </a:lnTo>
                  <a:lnTo>
                    <a:pt x="313" y="461"/>
                  </a:lnTo>
                  <a:lnTo>
                    <a:pt x="328" y="476"/>
                  </a:lnTo>
                  <a:lnTo>
                    <a:pt x="358" y="476"/>
                  </a:lnTo>
                  <a:lnTo>
                    <a:pt x="343" y="446"/>
                  </a:lnTo>
                  <a:lnTo>
                    <a:pt x="418" y="415"/>
                  </a:lnTo>
                  <a:lnTo>
                    <a:pt x="403" y="461"/>
                  </a:lnTo>
                  <a:lnTo>
                    <a:pt x="403" y="476"/>
                  </a:lnTo>
                  <a:lnTo>
                    <a:pt x="432" y="430"/>
                  </a:lnTo>
                  <a:lnTo>
                    <a:pt x="492" y="415"/>
                  </a:lnTo>
                  <a:lnTo>
                    <a:pt x="507" y="415"/>
                  </a:lnTo>
                  <a:lnTo>
                    <a:pt x="492" y="384"/>
                  </a:lnTo>
                  <a:lnTo>
                    <a:pt x="596" y="384"/>
                  </a:lnTo>
                  <a:lnTo>
                    <a:pt x="596" y="400"/>
                  </a:lnTo>
                  <a:lnTo>
                    <a:pt x="567" y="323"/>
                  </a:lnTo>
                  <a:lnTo>
                    <a:pt x="582" y="307"/>
                  </a:lnTo>
                  <a:lnTo>
                    <a:pt x="582" y="261"/>
                  </a:lnTo>
                  <a:lnTo>
                    <a:pt x="611" y="261"/>
                  </a:lnTo>
                  <a:lnTo>
                    <a:pt x="626" y="307"/>
                  </a:lnTo>
                  <a:lnTo>
                    <a:pt x="671" y="384"/>
                  </a:lnTo>
                  <a:lnTo>
                    <a:pt x="686" y="415"/>
                  </a:lnTo>
                  <a:lnTo>
                    <a:pt x="671" y="446"/>
                  </a:lnTo>
                  <a:lnTo>
                    <a:pt x="641" y="461"/>
                  </a:lnTo>
                  <a:lnTo>
                    <a:pt x="686" y="476"/>
                  </a:lnTo>
                  <a:lnTo>
                    <a:pt x="701" y="415"/>
                  </a:lnTo>
                  <a:lnTo>
                    <a:pt x="701" y="384"/>
                  </a:lnTo>
                  <a:lnTo>
                    <a:pt x="716" y="384"/>
                  </a:lnTo>
                  <a:lnTo>
                    <a:pt x="760" y="415"/>
                  </a:lnTo>
                  <a:lnTo>
                    <a:pt x="716" y="369"/>
                  </a:lnTo>
                  <a:lnTo>
                    <a:pt x="686" y="369"/>
                  </a:lnTo>
                  <a:lnTo>
                    <a:pt x="671" y="323"/>
                  </a:lnTo>
                  <a:lnTo>
                    <a:pt x="641" y="307"/>
                  </a:lnTo>
                  <a:lnTo>
                    <a:pt x="656" y="261"/>
                  </a:lnTo>
                  <a:lnTo>
                    <a:pt x="686" y="292"/>
                  </a:lnTo>
                  <a:lnTo>
                    <a:pt x="686" y="261"/>
                  </a:lnTo>
                  <a:lnTo>
                    <a:pt x="746" y="277"/>
                  </a:lnTo>
                  <a:lnTo>
                    <a:pt x="746" y="246"/>
                  </a:lnTo>
                  <a:lnTo>
                    <a:pt x="716" y="246"/>
                  </a:lnTo>
                  <a:lnTo>
                    <a:pt x="701" y="215"/>
                  </a:lnTo>
                  <a:lnTo>
                    <a:pt x="746" y="184"/>
                  </a:lnTo>
                  <a:lnTo>
                    <a:pt x="731" y="169"/>
                  </a:lnTo>
                  <a:lnTo>
                    <a:pt x="805" y="92"/>
                  </a:lnTo>
                  <a:lnTo>
                    <a:pt x="924" y="61"/>
                  </a:lnTo>
                  <a:lnTo>
                    <a:pt x="924" y="31"/>
                  </a:lnTo>
                  <a:lnTo>
                    <a:pt x="939" y="0"/>
                  </a:lnTo>
                  <a:lnTo>
                    <a:pt x="984" y="0"/>
                  </a:lnTo>
                  <a:lnTo>
                    <a:pt x="999" y="31"/>
                  </a:lnTo>
                  <a:lnTo>
                    <a:pt x="1029" y="0"/>
                  </a:lnTo>
                  <a:lnTo>
                    <a:pt x="1059" y="0"/>
                  </a:lnTo>
                  <a:lnTo>
                    <a:pt x="1074" y="0"/>
                  </a:lnTo>
                  <a:lnTo>
                    <a:pt x="1103" y="31"/>
                  </a:lnTo>
                  <a:lnTo>
                    <a:pt x="1088" y="61"/>
                  </a:lnTo>
                  <a:lnTo>
                    <a:pt x="1074" y="92"/>
                  </a:lnTo>
                  <a:lnTo>
                    <a:pt x="1103" y="108"/>
                  </a:lnTo>
                  <a:lnTo>
                    <a:pt x="1088" y="138"/>
                  </a:lnTo>
                  <a:lnTo>
                    <a:pt x="1163" y="61"/>
                  </a:lnTo>
                  <a:lnTo>
                    <a:pt x="1193" y="92"/>
                  </a:lnTo>
                  <a:lnTo>
                    <a:pt x="1208" y="46"/>
                  </a:lnTo>
                  <a:lnTo>
                    <a:pt x="1342" y="61"/>
                  </a:lnTo>
                  <a:lnTo>
                    <a:pt x="1461" y="108"/>
                  </a:lnTo>
                  <a:lnTo>
                    <a:pt x="1476" y="77"/>
                  </a:lnTo>
                  <a:lnTo>
                    <a:pt x="1536" y="46"/>
                  </a:lnTo>
                  <a:lnTo>
                    <a:pt x="1610" y="46"/>
                  </a:lnTo>
                  <a:lnTo>
                    <a:pt x="1655" y="61"/>
                  </a:lnTo>
                  <a:lnTo>
                    <a:pt x="1745" y="31"/>
                  </a:lnTo>
                  <a:lnTo>
                    <a:pt x="1849" y="46"/>
                  </a:lnTo>
                  <a:lnTo>
                    <a:pt x="1953" y="108"/>
                  </a:lnTo>
                  <a:lnTo>
                    <a:pt x="2028" y="61"/>
                  </a:lnTo>
                  <a:lnTo>
                    <a:pt x="2043" y="92"/>
                  </a:lnTo>
                  <a:lnTo>
                    <a:pt x="2073" y="77"/>
                  </a:lnTo>
                  <a:lnTo>
                    <a:pt x="2073" y="46"/>
                  </a:lnTo>
                  <a:lnTo>
                    <a:pt x="2147" y="31"/>
                  </a:lnTo>
                  <a:lnTo>
                    <a:pt x="2207" y="61"/>
                  </a:lnTo>
                  <a:lnTo>
                    <a:pt x="2311" y="46"/>
                  </a:lnTo>
                  <a:lnTo>
                    <a:pt x="2341" y="108"/>
                  </a:lnTo>
                  <a:lnTo>
                    <a:pt x="2311" y="108"/>
                  </a:lnTo>
                  <a:lnTo>
                    <a:pt x="2252" y="92"/>
                  </a:lnTo>
                  <a:lnTo>
                    <a:pt x="2252" y="123"/>
                  </a:lnTo>
                  <a:lnTo>
                    <a:pt x="2266" y="138"/>
                  </a:lnTo>
                  <a:lnTo>
                    <a:pt x="2311" y="138"/>
                  </a:lnTo>
                  <a:lnTo>
                    <a:pt x="2326" y="138"/>
                  </a:lnTo>
                  <a:lnTo>
                    <a:pt x="2326" y="184"/>
                  </a:lnTo>
                  <a:lnTo>
                    <a:pt x="2281" y="231"/>
                  </a:lnTo>
                  <a:lnTo>
                    <a:pt x="2252" y="277"/>
                  </a:lnTo>
                  <a:lnTo>
                    <a:pt x="2207" y="261"/>
                  </a:lnTo>
                  <a:lnTo>
                    <a:pt x="2162" y="261"/>
                  </a:lnTo>
                  <a:lnTo>
                    <a:pt x="2147" y="307"/>
                  </a:lnTo>
                  <a:lnTo>
                    <a:pt x="2132" y="277"/>
                  </a:lnTo>
                  <a:lnTo>
                    <a:pt x="2102" y="307"/>
                  </a:lnTo>
                  <a:lnTo>
                    <a:pt x="2117" y="369"/>
                  </a:lnTo>
                  <a:lnTo>
                    <a:pt x="2147" y="369"/>
                  </a:lnTo>
                  <a:lnTo>
                    <a:pt x="2147" y="400"/>
                  </a:lnTo>
                  <a:lnTo>
                    <a:pt x="2162" y="415"/>
                  </a:lnTo>
                  <a:lnTo>
                    <a:pt x="2162" y="461"/>
                  </a:lnTo>
                  <a:lnTo>
                    <a:pt x="2177" y="476"/>
                  </a:lnTo>
                  <a:lnTo>
                    <a:pt x="2162" y="492"/>
                  </a:lnTo>
                  <a:lnTo>
                    <a:pt x="2177" y="538"/>
                  </a:lnTo>
                  <a:lnTo>
                    <a:pt x="2162" y="538"/>
                  </a:lnTo>
                  <a:lnTo>
                    <a:pt x="2147" y="615"/>
                  </a:lnTo>
                  <a:lnTo>
                    <a:pt x="2058" y="461"/>
                  </a:lnTo>
                  <a:lnTo>
                    <a:pt x="2043" y="400"/>
                  </a:lnTo>
                  <a:lnTo>
                    <a:pt x="2058" y="400"/>
                  </a:lnTo>
                  <a:lnTo>
                    <a:pt x="2088" y="292"/>
                  </a:lnTo>
                  <a:lnTo>
                    <a:pt x="2058" y="215"/>
                  </a:lnTo>
                  <a:lnTo>
                    <a:pt x="2028" y="231"/>
                  </a:lnTo>
                  <a:lnTo>
                    <a:pt x="2043" y="246"/>
                  </a:lnTo>
                  <a:lnTo>
                    <a:pt x="2043" y="292"/>
                  </a:lnTo>
                  <a:lnTo>
                    <a:pt x="2013" y="292"/>
                  </a:lnTo>
                  <a:lnTo>
                    <a:pt x="2013" y="246"/>
                  </a:lnTo>
                  <a:lnTo>
                    <a:pt x="1968" y="307"/>
                  </a:lnTo>
                  <a:lnTo>
                    <a:pt x="1968" y="384"/>
                  </a:lnTo>
                  <a:lnTo>
                    <a:pt x="1938" y="400"/>
                  </a:lnTo>
                  <a:lnTo>
                    <a:pt x="1894" y="384"/>
                  </a:lnTo>
                  <a:lnTo>
                    <a:pt x="1894" y="400"/>
                  </a:lnTo>
                  <a:lnTo>
                    <a:pt x="1804" y="430"/>
                  </a:lnTo>
                  <a:lnTo>
                    <a:pt x="1774" y="553"/>
                  </a:lnTo>
                  <a:lnTo>
                    <a:pt x="1759" y="584"/>
                  </a:lnTo>
                  <a:lnTo>
                    <a:pt x="1804" y="599"/>
                  </a:lnTo>
                  <a:lnTo>
                    <a:pt x="1819" y="630"/>
                  </a:lnTo>
                  <a:lnTo>
                    <a:pt x="1849" y="584"/>
                  </a:lnTo>
                  <a:lnTo>
                    <a:pt x="1879" y="599"/>
                  </a:lnTo>
                  <a:lnTo>
                    <a:pt x="1894" y="615"/>
                  </a:lnTo>
                  <a:lnTo>
                    <a:pt x="1909" y="692"/>
                  </a:lnTo>
                  <a:lnTo>
                    <a:pt x="1923" y="753"/>
                  </a:lnTo>
                  <a:lnTo>
                    <a:pt x="1894" y="907"/>
                  </a:lnTo>
                  <a:lnTo>
                    <a:pt x="1849" y="938"/>
                  </a:lnTo>
                  <a:lnTo>
                    <a:pt x="1819" y="876"/>
                  </a:lnTo>
                  <a:lnTo>
                    <a:pt x="1849" y="861"/>
                  </a:lnTo>
                  <a:lnTo>
                    <a:pt x="1849" y="784"/>
                  </a:lnTo>
                  <a:lnTo>
                    <a:pt x="1819" y="784"/>
                  </a:lnTo>
                  <a:lnTo>
                    <a:pt x="1804" y="799"/>
                  </a:lnTo>
                  <a:lnTo>
                    <a:pt x="1789" y="799"/>
                  </a:lnTo>
                  <a:lnTo>
                    <a:pt x="1730" y="753"/>
                  </a:lnTo>
                  <a:lnTo>
                    <a:pt x="1730" y="769"/>
                  </a:lnTo>
                  <a:lnTo>
                    <a:pt x="1700" y="738"/>
                  </a:lnTo>
                  <a:lnTo>
                    <a:pt x="1655" y="692"/>
                  </a:lnTo>
                  <a:lnTo>
                    <a:pt x="1610" y="661"/>
                  </a:lnTo>
                  <a:lnTo>
                    <a:pt x="1581" y="661"/>
                  </a:lnTo>
                  <a:lnTo>
                    <a:pt x="1566" y="707"/>
                  </a:lnTo>
                  <a:lnTo>
                    <a:pt x="1581" y="707"/>
                  </a:lnTo>
                  <a:lnTo>
                    <a:pt x="1581" y="738"/>
                  </a:lnTo>
                  <a:lnTo>
                    <a:pt x="1566" y="784"/>
                  </a:lnTo>
                  <a:lnTo>
                    <a:pt x="1551" y="799"/>
                  </a:lnTo>
                  <a:lnTo>
                    <a:pt x="1536" y="799"/>
                  </a:lnTo>
                  <a:lnTo>
                    <a:pt x="1491" y="799"/>
                  </a:lnTo>
                  <a:lnTo>
                    <a:pt x="1476" y="815"/>
                  </a:lnTo>
                  <a:lnTo>
                    <a:pt x="1446" y="815"/>
                  </a:lnTo>
                  <a:lnTo>
                    <a:pt x="1431" y="830"/>
                  </a:lnTo>
                  <a:lnTo>
                    <a:pt x="1357" y="799"/>
                  </a:lnTo>
                  <a:lnTo>
                    <a:pt x="1312" y="815"/>
                  </a:lnTo>
                  <a:lnTo>
                    <a:pt x="1297" y="799"/>
                  </a:lnTo>
                  <a:lnTo>
                    <a:pt x="1238" y="769"/>
                  </a:lnTo>
                  <a:lnTo>
                    <a:pt x="1223" y="815"/>
                  </a:lnTo>
                  <a:lnTo>
                    <a:pt x="1223" y="845"/>
                  </a:lnTo>
                  <a:lnTo>
                    <a:pt x="1178" y="845"/>
                  </a:lnTo>
                  <a:lnTo>
                    <a:pt x="1133" y="845"/>
                  </a:lnTo>
                  <a:lnTo>
                    <a:pt x="1088" y="8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255"/>
            <p:cNvSpPr>
              <a:spLocks/>
            </p:cNvSpPr>
            <p:nvPr/>
          </p:nvSpPr>
          <p:spPr bwMode="auto">
            <a:xfrm>
              <a:off x="1621" y="1471"/>
              <a:ext cx="38" cy="19"/>
            </a:xfrm>
            <a:custGeom>
              <a:avLst/>
              <a:gdLst>
                <a:gd name="T0" fmla="*/ 0 w 90"/>
                <a:gd name="T1" fmla="*/ 0 h 47"/>
                <a:gd name="T2" fmla="*/ 0 w 90"/>
                <a:gd name="T3" fmla="*/ 0 h 47"/>
                <a:gd name="T4" fmla="*/ 0 w 90"/>
                <a:gd name="T5" fmla="*/ 0 h 47"/>
                <a:gd name="T6" fmla="*/ 0 w 90"/>
                <a:gd name="T7" fmla="*/ 0 h 47"/>
                <a:gd name="T8" fmla="*/ 0 w 90"/>
                <a:gd name="T9" fmla="*/ 0 h 47"/>
                <a:gd name="T10" fmla="*/ 0 w 90"/>
                <a:gd name="T11" fmla="*/ 0 h 47"/>
                <a:gd name="T12" fmla="*/ 0 w 9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47"/>
                <a:gd name="T23" fmla="*/ 90 w 9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47">
                  <a:moveTo>
                    <a:pt x="30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15"/>
                  </a:lnTo>
                  <a:lnTo>
                    <a:pt x="45" y="15"/>
                  </a:lnTo>
                  <a:lnTo>
                    <a:pt x="30" y="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256"/>
            <p:cNvSpPr>
              <a:spLocks/>
            </p:cNvSpPr>
            <p:nvPr/>
          </p:nvSpPr>
          <p:spPr bwMode="auto">
            <a:xfrm>
              <a:off x="1524" y="1494"/>
              <a:ext cx="14" cy="24"/>
            </a:xfrm>
            <a:custGeom>
              <a:avLst/>
              <a:gdLst>
                <a:gd name="T0" fmla="*/ 0 w 31"/>
                <a:gd name="T1" fmla="*/ 0 h 62"/>
                <a:gd name="T2" fmla="*/ 0 w 31"/>
                <a:gd name="T3" fmla="*/ 0 h 62"/>
                <a:gd name="T4" fmla="*/ 0 w 31"/>
                <a:gd name="T5" fmla="*/ 0 h 62"/>
                <a:gd name="T6" fmla="*/ 0 w 31"/>
                <a:gd name="T7" fmla="*/ 0 h 62"/>
                <a:gd name="T8" fmla="*/ 0 w 31"/>
                <a:gd name="T9" fmla="*/ 0 h 62"/>
                <a:gd name="T10" fmla="*/ 0 w 31"/>
                <a:gd name="T11" fmla="*/ 0 h 62"/>
                <a:gd name="T12" fmla="*/ 0 w 31"/>
                <a:gd name="T13" fmla="*/ 0 h 62"/>
                <a:gd name="T14" fmla="*/ 0 w 31"/>
                <a:gd name="T15" fmla="*/ 0 h 62"/>
                <a:gd name="T16" fmla="*/ 0 w 31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62"/>
                <a:gd name="T29" fmla="*/ 31 w 31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62">
                  <a:moveTo>
                    <a:pt x="30" y="31"/>
                  </a:moveTo>
                  <a:lnTo>
                    <a:pt x="30" y="15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15" y="61"/>
                  </a:lnTo>
                  <a:lnTo>
                    <a:pt x="30" y="61"/>
                  </a:lnTo>
                  <a:lnTo>
                    <a:pt x="30" y="46"/>
                  </a:lnTo>
                  <a:lnTo>
                    <a:pt x="30" y="3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4" name="Freeform 257"/>
            <p:cNvSpPr>
              <a:spLocks/>
            </p:cNvSpPr>
            <p:nvPr/>
          </p:nvSpPr>
          <p:spPr bwMode="auto">
            <a:xfrm>
              <a:off x="1416" y="1164"/>
              <a:ext cx="58" cy="58"/>
            </a:xfrm>
            <a:custGeom>
              <a:avLst/>
              <a:gdLst>
                <a:gd name="T0" fmla="*/ 0 w 134"/>
                <a:gd name="T1" fmla="*/ 0 h 156"/>
                <a:gd name="T2" fmla="*/ 0 w 134"/>
                <a:gd name="T3" fmla="*/ 0 h 156"/>
                <a:gd name="T4" fmla="*/ 0 w 134"/>
                <a:gd name="T5" fmla="*/ 0 h 156"/>
                <a:gd name="T6" fmla="*/ 0 w 134"/>
                <a:gd name="T7" fmla="*/ 0 h 156"/>
                <a:gd name="T8" fmla="*/ 0 w 134"/>
                <a:gd name="T9" fmla="*/ 0 h 156"/>
                <a:gd name="T10" fmla="*/ 0 w 134"/>
                <a:gd name="T11" fmla="*/ 0 h 156"/>
                <a:gd name="T12" fmla="*/ 0 w 134"/>
                <a:gd name="T13" fmla="*/ 0 h 156"/>
                <a:gd name="T14" fmla="*/ 0 w 134"/>
                <a:gd name="T15" fmla="*/ 0 h 156"/>
                <a:gd name="T16" fmla="*/ 0 w 134"/>
                <a:gd name="T17" fmla="*/ 0 h 156"/>
                <a:gd name="T18" fmla="*/ 0 w 134"/>
                <a:gd name="T19" fmla="*/ 0 h 156"/>
                <a:gd name="T20" fmla="*/ 0 w 134"/>
                <a:gd name="T21" fmla="*/ 0 h 156"/>
                <a:gd name="T22" fmla="*/ 0 w 134"/>
                <a:gd name="T23" fmla="*/ 0 h 156"/>
                <a:gd name="T24" fmla="*/ 0 w 134"/>
                <a:gd name="T25" fmla="*/ 0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4"/>
                <a:gd name="T40" fmla="*/ 0 h 156"/>
                <a:gd name="T41" fmla="*/ 134 w 134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4" h="156">
                  <a:moveTo>
                    <a:pt x="15" y="155"/>
                  </a:moveTo>
                  <a:lnTo>
                    <a:pt x="15" y="140"/>
                  </a:lnTo>
                  <a:lnTo>
                    <a:pt x="59" y="93"/>
                  </a:lnTo>
                  <a:lnTo>
                    <a:pt x="103" y="47"/>
                  </a:lnTo>
                  <a:lnTo>
                    <a:pt x="133" y="31"/>
                  </a:lnTo>
                  <a:lnTo>
                    <a:pt x="118" y="0"/>
                  </a:lnTo>
                  <a:lnTo>
                    <a:pt x="103" y="0"/>
                  </a:lnTo>
                  <a:lnTo>
                    <a:pt x="89" y="16"/>
                  </a:lnTo>
                  <a:lnTo>
                    <a:pt x="74" y="31"/>
                  </a:lnTo>
                  <a:lnTo>
                    <a:pt x="30" y="62"/>
                  </a:lnTo>
                  <a:lnTo>
                    <a:pt x="0" y="109"/>
                  </a:lnTo>
                  <a:lnTo>
                    <a:pt x="0" y="140"/>
                  </a:lnTo>
                  <a:lnTo>
                    <a:pt x="15" y="15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5" name="Freeform 258"/>
            <p:cNvSpPr>
              <a:spLocks/>
            </p:cNvSpPr>
            <p:nvPr/>
          </p:nvSpPr>
          <p:spPr bwMode="auto">
            <a:xfrm>
              <a:off x="2056" y="1331"/>
              <a:ext cx="59" cy="88"/>
            </a:xfrm>
            <a:custGeom>
              <a:avLst/>
              <a:gdLst>
                <a:gd name="T0" fmla="*/ 0 w 136"/>
                <a:gd name="T1" fmla="*/ 0 h 231"/>
                <a:gd name="T2" fmla="*/ 0 w 136"/>
                <a:gd name="T3" fmla="*/ 0 h 231"/>
                <a:gd name="T4" fmla="*/ 0 w 136"/>
                <a:gd name="T5" fmla="*/ 0 h 231"/>
                <a:gd name="T6" fmla="*/ 0 w 136"/>
                <a:gd name="T7" fmla="*/ 0 h 231"/>
                <a:gd name="T8" fmla="*/ 0 w 136"/>
                <a:gd name="T9" fmla="*/ 0 h 231"/>
                <a:gd name="T10" fmla="*/ 0 w 136"/>
                <a:gd name="T11" fmla="*/ 0 h 231"/>
                <a:gd name="T12" fmla="*/ 0 w 136"/>
                <a:gd name="T13" fmla="*/ 0 h 231"/>
                <a:gd name="T14" fmla="*/ 0 w 136"/>
                <a:gd name="T15" fmla="*/ 0 h 231"/>
                <a:gd name="T16" fmla="*/ 0 w 136"/>
                <a:gd name="T17" fmla="*/ 0 h 231"/>
                <a:gd name="T18" fmla="*/ 0 w 136"/>
                <a:gd name="T19" fmla="*/ 0 h 231"/>
                <a:gd name="T20" fmla="*/ 0 w 136"/>
                <a:gd name="T21" fmla="*/ 0 h 231"/>
                <a:gd name="T22" fmla="*/ 0 w 136"/>
                <a:gd name="T23" fmla="*/ 0 h 231"/>
                <a:gd name="T24" fmla="*/ 0 w 136"/>
                <a:gd name="T25" fmla="*/ 0 h 231"/>
                <a:gd name="T26" fmla="*/ 0 w 136"/>
                <a:gd name="T27" fmla="*/ 0 h 231"/>
                <a:gd name="T28" fmla="*/ 0 w 136"/>
                <a:gd name="T29" fmla="*/ 0 h 231"/>
                <a:gd name="T30" fmla="*/ 0 w 136"/>
                <a:gd name="T31" fmla="*/ 0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6"/>
                <a:gd name="T49" fmla="*/ 0 h 231"/>
                <a:gd name="T50" fmla="*/ 136 w 136"/>
                <a:gd name="T51" fmla="*/ 231 h 2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6" h="231">
                  <a:moveTo>
                    <a:pt x="0" y="0"/>
                  </a:moveTo>
                  <a:lnTo>
                    <a:pt x="30" y="61"/>
                  </a:lnTo>
                  <a:lnTo>
                    <a:pt x="45" y="77"/>
                  </a:lnTo>
                  <a:lnTo>
                    <a:pt x="60" y="153"/>
                  </a:lnTo>
                  <a:lnTo>
                    <a:pt x="75" y="169"/>
                  </a:lnTo>
                  <a:lnTo>
                    <a:pt x="90" y="199"/>
                  </a:lnTo>
                  <a:lnTo>
                    <a:pt x="105" y="230"/>
                  </a:lnTo>
                  <a:lnTo>
                    <a:pt x="105" y="215"/>
                  </a:lnTo>
                  <a:lnTo>
                    <a:pt x="135" y="230"/>
                  </a:lnTo>
                  <a:lnTo>
                    <a:pt x="135" y="215"/>
                  </a:lnTo>
                  <a:lnTo>
                    <a:pt x="105" y="184"/>
                  </a:lnTo>
                  <a:lnTo>
                    <a:pt x="90" y="138"/>
                  </a:lnTo>
                  <a:lnTo>
                    <a:pt x="105" y="153"/>
                  </a:lnTo>
                  <a:lnTo>
                    <a:pt x="90" y="107"/>
                  </a:lnTo>
                  <a:lnTo>
                    <a:pt x="45" y="61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6" name="Freeform 259"/>
            <p:cNvSpPr>
              <a:spLocks/>
            </p:cNvSpPr>
            <p:nvPr/>
          </p:nvSpPr>
          <p:spPr bwMode="auto">
            <a:xfrm>
              <a:off x="1589" y="1076"/>
              <a:ext cx="39" cy="35"/>
            </a:xfrm>
            <a:custGeom>
              <a:avLst/>
              <a:gdLst>
                <a:gd name="T0" fmla="*/ 0 w 90"/>
                <a:gd name="T1" fmla="*/ 0 h 93"/>
                <a:gd name="T2" fmla="*/ 0 w 90"/>
                <a:gd name="T3" fmla="*/ 0 h 93"/>
                <a:gd name="T4" fmla="*/ 0 w 90"/>
                <a:gd name="T5" fmla="*/ 0 h 93"/>
                <a:gd name="T6" fmla="*/ 0 w 90"/>
                <a:gd name="T7" fmla="*/ 0 h 93"/>
                <a:gd name="T8" fmla="*/ 0 w 90"/>
                <a:gd name="T9" fmla="*/ 0 h 93"/>
                <a:gd name="T10" fmla="*/ 0 w 90"/>
                <a:gd name="T11" fmla="*/ 0 h 93"/>
                <a:gd name="T12" fmla="*/ 0 w 9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93"/>
                <a:gd name="T23" fmla="*/ 90 w 9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93">
                  <a:moveTo>
                    <a:pt x="74" y="31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92"/>
                  </a:lnTo>
                  <a:lnTo>
                    <a:pt x="74" y="77"/>
                  </a:lnTo>
                  <a:lnTo>
                    <a:pt x="89" y="31"/>
                  </a:lnTo>
                  <a:lnTo>
                    <a:pt x="74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7" name="Freeform 260"/>
            <p:cNvSpPr>
              <a:spLocks/>
            </p:cNvSpPr>
            <p:nvPr/>
          </p:nvSpPr>
          <p:spPr bwMode="auto">
            <a:xfrm>
              <a:off x="1403" y="1227"/>
              <a:ext cx="39" cy="30"/>
            </a:xfrm>
            <a:custGeom>
              <a:avLst/>
              <a:gdLst>
                <a:gd name="T0" fmla="*/ 0 w 91"/>
                <a:gd name="T1" fmla="*/ 0 h 78"/>
                <a:gd name="T2" fmla="*/ 0 w 91"/>
                <a:gd name="T3" fmla="*/ 0 h 78"/>
                <a:gd name="T4" fmla="*/ 0 w 91"/>
                <a:gd name="T5" fmla="*/ 0 h 78"/>
                <a:gd name="T6" fmla="*/ 0 w 91"/>
                <a:gd name="T7" fmla="*/ 0 h 78"/>
                <a:gd name="T8" fmla="*/ 0 w 91"/>
                <a:gd name="T9" fmla="*/ 0 h 78"/>
                <a:gd name="T10" fmla="*/ 0 w 91"/>
                <a:gd name="T11" fmla="*/ 0 h 78"/>
                <a:gd name="T12" fmla="*/ 0 w 91"/>
                <a:gd name="T13" fmla="*/ 0 h 78"/>
                <a:gd name="T14" fmla="*/ 0 w 91"/>
                <a:gd name="T15" fmla="*/ 0 h 78"/>
                <a:gd name="T16" fmla="*/ 0 w 91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8"/>
                <a:gd name="T29" fmla="*/ 91 w 91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8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15" y="62"/>
                  </a:lnTo>
                  <a:lnTo>
                    <a:pt x="30" y="62"/>
                  </a:lnTo>
                  <a:lnTo>
                    <a:pt x="45" y="77"/>
                  </a:lnTo>
                  <a:lnTo>
                    <a:pt x="90" y="62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8" name="Freeform 261"/>
            <p:cNvSpPr>
              <a:spLocks/>
            </p:cNvSpPr>
            <p:nvPr/>
          </p:nvSpPr>
          <p:spPr bwMode="auto">
            <a:xfrm>
              <a:off x="1633" y="1088"/>
              <a:ext cx="21" cy="23"/>
            </a:xfrm>
            <a:custGeom>
              <a:avLst/>
              <a:gdLst>
                <a:gd name="T0" fmla="*/ 0 w 47"/>
                <a:gd name="T1" fmla="*/ 0 h 62"/>
                <a:gd name="T2" fmla="*/ 0 w 47"/>
                <a:gd name="T3" fmla="*/ 0 h 62"/>
                <a:gd name="T4" fmla="*/ 0 w 47"/>
                <a:gd name="T5" fmla="*/ 0 h 62"/>
                <a:gd name="T6" fmla="*/ 0 w 47"/>
                <a:gd name="T7" fmla="*/ 0 h 62"/>
                <a:gd name="T8" fmla="*/ 0 w 47"/>
                <a:gd name="T9" fmla="*/ 0 h 62"/>
                <a:gd name="T10" fmla="*/ 0 w 47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62"/>
                <a:gd name="T20" fmla="*/ 47 w 47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62">
                  <a:moveTo>
                    <a:pt x="0" y="0"/>
                  </a:moveTo>
                  <a:lnTo>
                    <a:pt x="0" y="46"/>
                  </a:lnTo>
                  <a:lnTo>
                    <a:pt x="15" y="61"/>
                  </a:lnTo>
                  <a:lnTo>
                    <a:pt x="46" y="31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9" name="Freeform 262"/>
            <p:cNvSpPr>
              <a:spLocks/>
            </p:cNvSpPr>
            <p:nvPr/>
          </p:nvSpPr>
          <p:spPr bwMode="auto">
            <a:xfrm>
              <a:off x="1890" y="1099"/>
              <a:ext cx="19" cy="12"/>
            </a:xfrm>
            <a:custGeom>
              <a:avLst/>
              <a:gdLst>
                <a:gd name="T0" fmla="*/ 0 w 45"/>
                <a:gd name="T1" fmla="*/ 0 h 32"/>
                <a:gd name="T2" fmla="*/ 0 w 45"/>
                <a:gd name="T3" fmla="*/ 0 h 32"/>
                <a:gd name="T4" fmla="*/ 0 w 45"/>
                <a:gd name="T5" fmla="*/ 0 h 32"/>
                <a:gd name="T6" fmla="*/ 0 w 45"/>
                <a:gd name="T7" fmla="*/ 0 h 32"/>
                <a:gd name="T8" fmla="*/ 0 w 4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0" y="0"/>
                  </a:moveTo>
                  <a:lnTo>
                    <a:pt x="44" y="16"/>
                  </a:lnTo>
                  <a:lnTo>
                    <a:pt x="44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0" name="Freeform 263"/>
            <p:cNvSpPr>
              <a:spLocks/>
            </p:cNvSpPr>
            <p:nvPr/>
          </p:nvSpPr>
          <p:spPr bwMode="auto">
            <a:xfrm>
              <a:off x="2140" y="1105"/>
              <a:ext cx="20" cy="12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w 4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1" name="Freeform 264"/>
            <p:cNvSpPr>
              <a:spLocks/>
            </p:cNvSpPr>
            <p:nvPr/>
          </p:nvSpPr>
          <p:spPr bwMode="auto">
            <a:xfrm>
              <a:off x="1865" y="1099"/>
              <a:ext cx="13" cy="18"/>
            </a:xfrm>
            <a:custGeom>
              <a:avLst/>
              <a:gdLst>
                <a:gd name="T0" fmla="*/ 0 w 30"/>
                <a:gd name="T1" fmla="*/ 0 h 47"/>
                <a:gd name="T2" fmla="*/ 0 w 30"/>
                <a:gd name="T3" fmla="*/ 0 h 47"/>
                <a:gd name="T4" fmla="*/ 0 w 30"/>
                <a:gd name="T5" fmla="*/ 0 h 47"/>
                <a:gd name="T6" fmla="*/ 0 w 30"/>
                <a:gd name="T7" fmla="*/ 0 h 47"/>
                <a:gd name="T8" fmla="*/ 0 w 30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7"/>
                <a:gd name="T17" fmla="*/ 30 w 3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7">
                  <a:moveTo>
                    <a:pt x="0" y="0"/>
                  </a:moveTo>
                  <a:lnTo>
                    <a:pt x="0" y="31"/>
                  </a:lnTo>
                  <a:lnTo>
                    <a:pt x="29" y="46"/>
                  </a:ln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2" name="Freeform 265"/>
            <p:cNvSpPr>
              <a:spLocks/>
            </p:cNvSpPr>
            <p:nvPr/>
          </p:nvSpPr>
          <p:spPr bwMode="auto">
            <a:xfrm>
              <a:off x="1448" y="1251"/>
              <a:ext cx="13" cy="11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0 h 32"/>
                <a:gd name="T4" fmla="*/ 0 w 30"/>
                <a:gd name="T5" fmla="*/ 0 h 32"/>
                <a:gd name="T6" fmla="*/ 0 w 30"/>
                <a:gd name="T7" fmla="*/ 0 h 32"/>
                <a:gd name="T8" fmla="*/ 0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0" y="0"/>
                  </a:moveTo>
                  <a:lnTo>
                    <a:pt x="29" y="16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3" name="Freeform 266"/>
            <p:cNvSpPr>
              <a:spLocks/>
            </p:cNvSpPr>
            <p:nvPr/>
          </p:nvSpPr>
          <p:spPr bwMode="auto">
            <a:xfrm>
              <a:off x="2198" y="1285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0 w 45"/>
                <a:gd name="T3" fmla="*/ 0 h 17"/>
                <a:gd name="T4" fmla="*/ 0 w 45"/>
                <a:gd name="T5" fmla="*/ 0 h 17"/>
                <a:gd name="T6" fmla="*/ 0 w 4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7"/>
                <a:gd name="T14" fmla="*/ 45 w 4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7">
                  <a:moveTo>
                    <a:pt x="14" y="0"/>
                  </a:moveTo>
                  <a:lnTo>
                    <a:pt x="0" y="0"/>
                  </a:lnTo>
                  <a:lnTo>
                    <a:pt x="44" y="16"/>
                  </a:lnTo>
                  <a:lnTo>
                    <a:pt x="1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4" name="Line 267"/>
            <p:cNvSpPr>
              <a:spLocks noChangeShapeType="1"/>
            </p:cNvSpPr>
            <p:nvPr/>
          </p:nvSpPr>
          <p:spPr bwMode="auto">
            <a:xfrm>
              <a:off x="2262" y="1303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5" name="Line 268"/>
            <p:cNvSpPr>
              <a:spLocks noChangeShapeType="1"/>
            </p:cNvSpPr>
            <p:nvPr/>
          </p:nvSpPr>
          <p:spPr bwMode="auto">
            <a:xfrm>
              <a:off x="1653" y="156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6" name="Line 269"/>
            <p:cNvSpPr>
              <a:spLocks noChangeShapeType="1"/>
            </p:cNvSpPr>
            <p:nvPr/>
          </p:nvSpPr>
          <p:spPr bwMode="auto">
            <a:xfrm>
              <a:off x="1646" y="1570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7" name="Line 270"/>
            <p:cNvSpPr>
              <a:spLocks noChangeShapeType="1"/>
            </p:cNvSpPr>
            <p:nvPr/>
          </p:nvSpPr>
          <p:spPr bwMode="auto">
            <a:xfrm>
              <a:off x="1646" y="157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8" name="Line 271"/>
            <p:cNvSpPr>
              <a:spLocks noChangeShapeType="1"/>
            </p:cNvSpPr>
            <p:nvPr/>
          </p:nvSpPr>
          <p:spPr bwMode="auto">
            <a:xfrm flipH="1">
              <a:off x="1641" y="1576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9" name="Line 272"/>
            <p:cNvSpPr>
              <a:spLocks noChangeShapeType="1"/>
            </p:cNvSpPr>
            <p:nvPr/>
          </p:nvSpPr>
          <p:spPr bwMode="auto">
            <a:xfrm>
              <a:off x="1641" y="1576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0" name="Line 273"/>
            <p:cNvSpPr>
              <a:spLocks noChangeShapeType="1"/>
            </p:cNvSpPr>
            <p:nvPr/>
          </p:nvSpPr>
          <p:spPr bwMode="auto">
            <a:xfrm>
              <a:off x="1646" y="1582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1" name="Line 274"/>
            <p:cNvSpPr>
              <a:spLocks noChangeShapeType="1"/>
            </p:cNvSpPr>
            <p:nvPr/>
          </p:nvSpPr>
          <p:spPr bwMode="auto">
            <a:xfrm>
              <a:off x="1653" y="158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2" name="Line 275"/>
            <p:cNvSpPr>
              <a:spLocks noChangeShapeType="1"/>
            </p:cNvSpPr>
            <p:nvPr/>
          </p:nvSpPr>
          <p:spPr bwMode="auto">
            <a:xfrm>
              <a:off x="1653" y="158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3" name="Line 276"/>
            <p:cNvSpPr>
              <a:spLocks noChangeShapeType="1"/>
            </p:cNvSpPr>
            <p:nvPr/>
          </p:nvSpPr>
          <p:spPr bwMode="auto">
            <a:xfrm>
              <a:off x="1653" y="158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4" name="Line 277"/>
            <p:cNvSpPr>
              <a:spLocks noChangeShapeType="1"/>
            </p:cNvSpPr>
            <p:nvPr/>
          </p:nvSpPr>
          <p:spPr bwMode="auto">
            <a:xfrm>
              <a:off x="1659" y="158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5" name="Line 278"/>
            <p:cNvSpPr>
              <a:spLocks noChangeShapeType="1"/>
            </p:cNvSpPr>
            <p:nvPr/>
          </p:nvSpPr>
          <p:spPr bwMode="auto">
            <a:xfrm>
              <a:off x="1672" y="1582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6" name="Line 279"/>
            <p:cNvSpPr>
              <a:spLocks noChangeShapeType="1"/>
            </p:cNvSpPr>
            <p:nvPr/>
          </p:nvSpPr>
          <p:spPr bwMode="auto">
            <a:xfrm flipV="1">
              <a:off x="1672" y="1576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7" name="Freeform 280"/>
            <p:cNvSpPr>
              <a:spLocks/>
            </p:cNvSpPr>
            <p:nvPr/>
          </p:nvSpPr>
          <p:spPr bwMode="auto">
            <a:xfrm>
              <a:off x="1717" y="1407"/>
              <a:ext cx="225" cy="99"/>
            </a:xfrm>
            <a:custGeom>
              <a:avLst/>
              <a:gdLst>
                <a:gd name="T0" fmla="*/ 0 w 523"/>
                <a:gd name="T1" fmla="*/ 0 h 262"/>
                <a:gd name="T2" fmla="*/ 0 w 523"/>
                <a:gd name="T3" fmla="*/ 0 h 262"/>
                <a:gd name="T4" fmla="*/ 0 w 523"/>
                <a:gd name="T5" fmla="*/ 0 h 262"/>
                <a:gd name="T6" fmla="*/ 0 w 523"/>
                <a:gd name="T7" fmla="*/ 0 h 262"/>
                <a:gd name="T8" fmla="*/ 0 w 523"/>
                <a:gd name="T9" fmla="*/ 0 h 262"/>
                <a:gd name="T10" fmla="*/ 0 w 523"/>
                <a:gd name="T11" fmla="*/ 0 h 262"/>
                <a:gd name="T12" fmla="*/ 0 w 523"/>
                <a:gd name="T13" fmla="*/ 0 h 262"/>
                <a:gd name="T14" fmla="*/ 0 w 523"/>
                <a:gd name="T15" fmla="*/ 0 h 262"/>
                <a:gd name="T16" fmla="*/ 0 w 523"/>
                <a:gd name="T17" fmla="*/ 0 h 262"/>
                <a:gd name="T18" fmla="*/ 0 w 523"/>
                <a:gd name="T19" fmla="*/ 0 h 262"/>
                <a:gd name="T20" fmla="*/ 0 w 523"/>
                <a:gd name="T21" fmla="*/ 0 h 262"/>
                <a:gd name="T22" fmla="*/ 0 w 523"/>
                <a:gd name="T23" fmla="*/ 0 h 262"/>
                <a:gd name="T24" fmla="*/ 0 w 523"/>
                <a:gd name="T25" fmla="*/ 0 h 262"/>
                <a:gd name="T26" fmla="*/ 0 w 523"/>
                <a:gd name="T27" fmla="*/ 0 h 262"/>
                <a:gd name="T28" fmla="*/ 0 w 523"/>
                <a:gd name="T29" fmla="*/ 0 h 262"/>
                <a:gd name="T30" fmla="*/ 0 w 523"/>
                <a:gd name="T31" fmla="*/ 0 h 262"/>
                <a:gd name="T32" fmla="*/ 0 w 523"/>
                <a:gd name="T33" fmla="*/ 0 h 262"/>
                <a:gd name="T34" fmla="*/ 0 w 523"/>
                <a:gd name="T35" fmla="*/ 0 h 262"/>
                <a:gd name="T36" fmla="*/ 0 w 523"/>
                <a:gd name="T37" fmla="*/ 0 h 262"/>
                <a:gd name="T38" fmla="*/ 0 w 523"/>
                <a:gd name="T39" fmla="*/ 0 h 262"/>
                <a:gd name="T40" fmla="*/ 0 w 523"/>
                <a:gd name="T41" fmla="*/ 0 h 262"/>
                <a:gd name="T42" fmla="*/ 0 w 523"/>
                <a:gd name="T43" fmla="*/ 0 h 262"/>
                <a:gd name="T44" fmla="*/ 0 w 523"/>
                <a:gd name="T45" fmla="*/ 0 h 262"/>
                <a:gd name="T46" fmla="*/ 0 w 523"/>
                <a:gd name="T47" fmla="*/ 0 h 262"/>
                <a:gd name="T48" fmla="*/ 0 w 523"/>
                <a:gd name="T49" fmla="*/ 0 h 262"/>
                <a:gd name="T50" fmla="*/ 0 w 523"/>
                <a:gd name="T51" fmla="*/ 0 h 262"/>
                <a:gd name="T52" fmla="*/ 0 w 523"/>
                <a:gd name="T53" fmla="*/ 0 h 262"/>
                <a:gd name="T54" fmla="*/ 0 w 523"/>
                <a:gd name="T55" fmla="*/ 0 h 262"/>
                <a:gd name="T56" fmla="*/ 0 w 523"/>
                <a:gd name="T57" fmla="*/ 0 h 262"/>
                <a:gd name="T58" fmla="*/ 0 w 523"/>
                <a:gd name="T59" fmla="*/ 0 h 262"/>
                <a:gd name="T60" fmla="*/ 0 w 523"/>
                <a:gd name="T61" fmla="*/ 0 h 262"/>
                <a:gd name="T62" fmla="*/ 0 w 523"/>
                <a:gd name="T63" fmla="*/ 0 h 262"/>
                <a:gd name="T64" fmla="*/ 0 w 523"/>
                <a:gd name="T65" fmla="*/ 0 h 262"/>
                <a:gd name="T66" fmla="*/ 0 w 523"/>
                <a:gd name="T67" fmla="*/ 0 h 262"/>
                <a:gd name="T68" fmla="*/ 0 w 523"/>
                <a:gd name="T69" fmla="*/ 0 h 262"/>
                <a:gd name="T70" fmla="*/ 0 w 523"/>
                <a:gd name="T71" fmla="*/ 0 h 262"/>
                <a:gd name="T72" fmla="*/ 0 w 523"/>
                <a:gd name="T73" fmla="*/ 0 h 2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3"/>
                <a:gd name="T112" fmla="*/ 0 h 262"/>
                <a:gd name="T113" fmla="*/ 523 w 523"/>
                <a:gd name="T114" fmla="*/ 262 h 2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3" h="262">
                  <a:moveTo>
                    <a:pt x="447" y="31"/>
                  </a:moveTo>
                  <a:lnTo>
                    <a:pt x="403" y="31"/>
                  </a:lnTo>
                  <a:lnTo>
                    <a:pt x="388" y="46"/>
                  </a:lnTo>
                  <a:lnTo>
                    <a:pt x="358" y="46"/>
                  </a:lnTo>
                  <a:lnTo>
                    <a:pt x="343" y="61"/>
                  </a:lnTo>
                  <a:lnTo>
                    <a:pt x="268" y="31"/>
                  </a:lnTo>
                  <a:lnTo>
                    <a:pt x="224" y="46"/>
                  </a:lnTo>
                  <a:lnTo>
                    <a:pt x="209" y="31"/>
                  </a:lnTo>
                  <a:lnTo>
                    <a:pt x="149" y="0"/>
                  </a:lnTo>
                  <a:lnTo>
                    <a:pt x="134" y="46"/>
                  </a:lnTo>
                  <a:lnTo>
                    <a:pt x="134" y="77"/>
                  </a:lnTo>
                  <a:lnTo>
                    <a:pt x="89" y="77"/>
                  </a:lnTo>
                  <a:lnTo>
                    <a:pt x="45" y="77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54"/>
                  </a:lnTo>
                  <a:lnTo>
                    <a:pt x="60" y="154"/>
                  </a:lnTo>
                  <a:lnTo>
                    <a:pt x="75" y="184"/>
                  </a:lnTo>
                  <a:lnTo>
                    <a:pt x="75" y="200"/>
                  </a:lnTo>
                  <a:lnTo>
                    <a:pt x="164" y="230"/>
                  </a:lnTo>
                  <a:lnTo>
                    <a:pt x="179" y="261"/>
                  </a:lnTo>
                  <a:lnTo>
                    <a:pt x="239" y="230"/>
                  </a:lnTo>
                  <a:lnTo>
                    <a:pt x="254" y="246"/>
                  </a:lnTo>
                  <a:lnTo>
                    <a:pt x="268" y="261"/>
                  </a:lnTo>
                  <a:lnTo>
                    <a:pt x="343" y="261"/>
                  </a:lnTo>
                  <a:lnTo>
                    <a:pt x="358" y="246"/>
                  </a:lnTo>
                  <a:lnTo>
                    <a:pt x="403" y="230"/>
                  </a:lnTo>
                  <a:lnTo>
                    <a:pt x="418" y="200"/>
                  </a:lnTo>
                  <a:lnTo>
                    <a:pt x="403" y="184"/>
                  </a:lnTo>
                  <a:lnTo>
                    <a:pt x="433" y="154"/>
                  </a:lnTo>
                  <a:lnTo>
                    <a:pt x="447" y="154"/>
                  </a:lnTo>
                  <a:lnTo>
                    <a:pt x="477" y="138"/>
                  </a:lnTo>
                  <a:lnTo>
                    <a:pt x="492" y="107"/>
                  </a:lnTo>
                  <a:lnTo>
                    <a:pt x="522" y="92"/>
                  </a:lnTo>
                  <a:lnTo>
                    <a:pt x="492" y="61"/>
                  </a:lnTo>
                  <a:lnTo>
                    <a:pt x="462" y="61"/>
                  </a:lnTo>
                  <a:lnTo>
                    <a:pt x="447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8" name="Freeform 281"/>
            <p:cNvSpPr>
              <a:spLocks/>
            </p:cNvSpPr>
            <p:nvPr/>
          </p:nvSpPr>
          <p:spPr bwMode="auto">
            <a:xfrm>
              <a:off x="1641" y="1367"/>
              <a:ext cx="403" cy="332"/>
            </a:xfrm>
            <a:custGeom>
              <a:avLst/>
              <a:gdLst>
                <a:gd name="T0" fmla="*/ 0 w 941"/>
                <a:gd name="T1" fmla="*/ 0 h 877"/>
                <a:gd name="T2" fmla="*/ 0 w 941"/>
                <a:gd name="T3" fmla="*/ 0 h 877"/>
                <a:gd name="T4" fmla="*/ 0 w 941"/>
                <a:gd name="T5" fmla="*/ 0 h 877"/>
                <a:gd name="T6" fmla="*/ 0 w 941"/>
                <a:gd name="T7" fmla="*/ 0 h 877"/>
                <a:gd name="T8" fmla="*/ 0 w 941"/>
                <a:gd name="T9" fmla="*/ 0 h 877"/>
                <a:gd name="T10" fmla="*/ 0 w 941"/>
                <a:gd name="T11" fmla="*/ 0 h 877"/>
                <a:gd name="T12" fmla="*/ 0 w 941"/>
                <a:gd name="T13" fmla="*/ 0 h 877"/>
                <a:gd name="T14" fmla="*/ 0 w 941"/>
                <a:gd name="T15" fmla="*/ 0 h 877"/>
                <a:gd name="T16" fmla="*/ 0 w 941"/>
                <a:gd name="T17" fmla="*/ 0 h 877"/>
                <a:gd name="T18" fmla="*/ 0 w 941"/>
                <a:gd name="T19" fmla="*/ 0 h 877"/>
                <a:gd name="T20" fmla="*/ 0 w 941"/>
                <a:gd name="T21" fmla="*/ 0 h 877"/>
                <a:gd name="T22" fmla="*/ 0 w 941"/>
                <a:gd name="T23" fmla="*/ 0 h 877"/>
                <a:gd name="T24" fmla="*/ 0 w 941"/>
                <a:gd name="T25" fmla="*/ 0 h 877"/>
                <a:gd name="T26" fmla="*/ 0 w 941"/>
                <a:gd name="T27" fmla="*/ 0 h 877"/>
                <a:gd name="T28" fmla="*/ 0 w 941"/>
                <a:gd name="T29" fmla="*/ 0 h 877"/>
                <a:gd name="T30" fmla="*/ 0 w 941"/>
                <a:gd name="T31" fmla="*/ 0 h 877"/>
                <a:gd name="T32" fmla="*/ 0 w 941"/>
                <a:gd name="T33" fmla="*/ 0 h 877"/>
                <a:gd name="T34" fmla="*/ 0 w 941"/>
                <a:gd name="T35" fmla="*/ 0 h 877"/>
                <a:gd name="T36" fmla="*/ 0 w 941"/>
                <a:gd name="T37" fmla="*/ 0 h 877"/>
                <a:gd name="T38" fmla="*/ 0 w 941"/>
                <a:gd name="T39" fmla="*/ 0 h 877"/>
                <a:gd name="T40" fmla="*/ 0 w 941"/>
                <a:gd name="T41" fmla="*/ 0 h 877"/>
                <a:gd name="T42" fmla="*/ 0 w 941"/>
                <a:gd name="T43" fmla="*/ 0 h 877"/>
                <a:gd name="T44" fmla="*/ 0 w 941"/>
                <a:gd name="T45" fmla="*/ 0 h 877"/>
                <a:gd name="T46" fmla="*/ 0 w 941"/>
                <a:gd name="T47" fmla="*/ 0 h 877"/>
                <a:gd name="T48" fmla="*/ 0 w 941"/>
                <a:gd name="T49" fmla="*/ 0 h 877"/>
                <a:gd name="T50" fmla="*/ 0 w 941"/>
                <a:gd name="T51" fmla="*/ 0 h 877"/>
                <a:gd name="T52" fmla="*/ 0 w 941"/>
                <a:gd name="T53" fmla="*/ 0 h 877"/>
                <a:gd name="T54" fmla="*/ 0 w 941"/>
                <a:gd name="T55" fmla="*/ 0 h 877"/>
                <a:gd name="T56" fmla="*/ 0 w 941"/>
                <a:gd name="T57" fmla="*/ 0 h 877"/>
                <a:gd name="T58" fmla="*/ 0 w 941"/>
                <a:gd name="T59" fmla="*/ 0 h 877"/>
                <a:gd name="T60" fmla="*/ 0 w 941"/>
                <a:gd name="T61" fmla="*/ 0 h 877"/>
                <a:gd name="T62" fmla="*/ 0 w 941"/>
                <a:gd name="T63" fmla="*/ 0 h 877"/>
                <a:gd name="T64" fmla="*/ 0 w 941"/>
                <a:gd name="T65" fmla="*/ 0 h 877"/>
                <a:gd name="T66" fmla="*/ 0 w 941"/>
                <a:gd name="T67" fmla="*/ 0 h 877"/>
                <a:gd name="T68" fmla="*/ 0 w 941"/>
                <a:gd name="T69" fmla="*/ 0 h 877"/>
                <a:gd name="T70" fmla="*/ 0 w 941"/>
                <a:gd name="T71" fmla="*/ 0 h 877"/>
                <a:gd name="T72" fmla="*/ 0 w 941"/>
                <a:gd name="T73" fmla="*/ 0 h 877"/>
                <a:gd name="T74" fmla="*/ 0 w 941"/>
                <a:gd name="T75" fmla="*/ 0 h 877"/>
                <a:gd name="T76" fmla="*/ 0 w 941"/>
                <a:gd name="T77" fmla="*/ 0 h 877"/>
                <a:gd name="T78" fmla="*/ 0 w 941"/>
                <a:gd name="T79" fmla="*/ 0 h 877"/>
                <a:gd name="T80" fmla="*/ 0 w 941"/>
                <a:gd name="T81" fmla="*/ 0 h 877"/>
                <a:gd name="T82" fmla="*/ 0 w 941"/>
                <a:gd name="T83" fmla="*/ 0 h 877"/>
                <a:gd name="T84" fmla="*/ 0 w 941"/>
                <a:gd name="T85" fmla="*/ 0 h 877"/>
                <a:gd name="T86" fmla="*/ 0 w 941"/>
                <a:gd name="T87" fmla="*/ 0 h 877"/>
                <a:gd name="T88" fmla="*/ 0 w 941"/>
                <a:gd name="T89" fmla="*/ 0 h 877"/>
                <a:gd name="T90" fmla="*/ 0 w 941"/>
                <a:gd name="T91" fmla="*/ 0 h 877"/>
                <a:gd name="T92" fmla="*/ 0 w 941"/>
                <a:gd name="T93" fmla="*/ 0 h 877"/>
                <a:gd name="T94" fmla="*/ 0 w 941"/>
                <a:gd name="T95" fmla="*/ 0 h 877"/>
                <a:gd name="T96" fmla="*/ 0 w 941"/>
                <a:gd name="T97" fmla="*/ 0 h 877"/>
                <a:gd name="T98" fmla="*/ 0 w 941"/>
                <a:gd name="T99" fmla="*/ 0 h 877"/>
                <a:gd name="T100" fmla="*/ 0 w 941"/>
                <a:gd name="T101" fmla="*/ 0 h 877"/>
                <a:gd name="T102" fmla="*/ 0 w 941"/>
                <a:gd name="T103" fmla="*/ 0 h 877"/>
                <a:gd name="T104" fmla="*/ 0 w 941"/>
                <a:gd name="T105" fmla="*/ 0 h 877"/>
                <a:gd name="T106" fmla="*/ 0 w 941"/>
                <a:gd name="T107" fmla="*/ 0 h 877"/>
                <a:gd name="T108" fmla="*/ 0 w 941"/>
                <a:gd name="T109" fmla="*/ 0 h 877"/>
                <a:gd name="T110" fmla="*/ 0 w 941"/>
                <a:gd name="T111" fmla="*/ 0 h 877"/>
                <a:gd name="T112" fmla="*/ 0 w 941"/>
                <a:gd name="T113" fmla="*/ 0 h 877"/>
                <a:gd name="T114" fmla="*/ 0 w 941"/>
                <a:gd name="T115" fmla="*/ 0 h 877"/>
                <a:gd name="T116" fmla="*/ 0 w 941"/>
                <a:gd name="T117" fmla="*/ 0 h 877"/>
                <a:gd name="T118" fmla="*/ 0 w 941"/>
                <a:gd name="T119" fmla="*/ 0 h 877"/>
                <a:gd name="T120" fmla="*/ 0 w 941"/>
                <a:gd name="T121" fmla="*/ 0 h 8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1"/>
                <a:gd name="T184" fmla="*/ 0 h 877"/>
                <a:gd name="T185" fmla="*/ 941 w 941"/>
                <a:gd name="T186" fmla="*/ 877 h 8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1" h="877">
                  <a:moveTo>
                    <a:pt x="701" y="200"/>
                  </a:moveTo>
                  <a:lnTo>
                    <a:pt x="671" y="215"/>
                  </a:lnTo>
                  <a:lnTo>
                    <a:pt x="657" y="246"/>
                  </a:lnTo>
                  <a:lnTo>
                    <a:pt x="627" y="261"/>
                  </a:lnTo>
                  <a:lnTo>
                    <a:pt x="612" y="261"/>
                  </a:lnTo>
                  <a:lnTo>
                    <a:pt x="582" y="292"/>
                  </a:lnTo>
                  <a:lnTo>
                    <a:pt x="597" y="307"/>
                  </a:lnTo>
                  <a:lnTo>
                    <a:pt x="582" y="338"/>
                  </a:lnTo>
                  <a:lnTo>
                    <a:pt x="537" y="353"/>
                  </a:lnTo>
                  <a:lnTo>
                    <a:pt x="522" y="369"/>
                  </a:lnTo>
                  <a:lnTo>
                    <a:pt x="448" y="369"/>
                  </a:lnTo>
                  <a:lnTo>
                    <a:pt x="433" y="353"/>
                  </a:lnTo>
                  <a:lnTo>
                    <a:pt x="418" y="338"/>
                  </a:lnTo>
                  <a:lnTo>
                    <a:pt x="358" y="369"/>
                  </a:lnTo>
                  <a:lnTo>
                    <a:pt x="343" y="338"/>
                  </a:lnTo>
                  <a:lnTo>
                    <a:pt x="254" y="307"/>
                  </a:lnTo>
                  <a:lnTo>
                    <a:pt x="254" y="292"/>
                  </a:lnTo>
                  <a:lnTo>
                    <a:pt x="239" y="261"/>
                  </a:lnTo>
                  <a:lnTo>
                    <a:pt x="209" y="261"/>
                  </a:lnTo>
                  <a:lnTo>
                    <a:pt x="194" y="246"/>
                  </a:lnTo>
                  <a:lnTo>
                    <a:pt x="179" y="231"/>
                  </a:lnTo>
                  <a:lnTo>
                    <a:pt x="164" y="292"/>
                  </a:lnTo>
                  <a:lnTo>
                    <a:pt x="104" y="292"/>
                  </a:lnTo>
                  <a:lnTo>
                    <a:pt x="119" y="323"/>
                  </a:lnTo>
                  <a:lnTo>
                    <a:pt x="90" y="338"/>
                  </a:lnTo>
                  <a:lnTo>
                    <a:pt x="104" y="369"/>
                  </a:lnTo>
                  <a:lnTo>
                    <a:pt x="90" y="430"/>
                  </a:lnTo>
                  <a:lnTo>
                    <a:pt x="45" y="461"/>
                  </a:lnTo>
                  <a:lnTo>
                    <a:pt x="30" y="446"/>
                  </a:lnTo>
                  <a:lnTo>
                    <a:pt x="0" y="476"/>
                  </a:lnTo>
                  <a:lnTo>
                    <a:pt x="15" y="492"/>
                  </a:lnTo>
                  <a:lnTo>
                    <a:pt x="30" y="523"/>
                  </a:lnTo>
                  <a:lnTo>
                    <a:pt x="75" y="553"/>
                  </a:lnTo>
                  <a:lnTo>
                    <a:pt x="119" y="584"/>
                  </a:lnTo>
                  <a:lnTo>
                    <a:pt x="119" y="630"/>
                  </a:lnTo>
                  <a:lnTo>
                    <a:pt x="134" y="676"/>
                  </a:lnTo>
                  <a:lnTo>
                    <a:pt x="164" y="692"/>
                  </a:lnTo>
                  <a:lnTo>
                    <a:pt x="194" y="692"/>
                  </a:lnTo>
                  <a:lnTo>
                    <a:pt x="209" y="707"/>
                  </a:lnTo>
                  <a:lnTo>
                    <a:pt x="254" y="722"/>
                  </a:lnTo>
                  <a:lnTo>
                    <a:pt x="298" y="738"/>
                  </a:lnTo>
                  <a:lnTo>
                    <a:pt x="298" y="722"/>
                  </a:lnTo>
                  <a:lnTo>
                    <a:pt x="313" y="738"/>
                  </a:lnTo>
                  <a:lnTo>
                    <a:pt x="328" y="738"/>
                  </a:lnTo>
                  <a:lnTo>
                    <a:pt x="358" y="722"/>
                  </a:lnTo>
                  <a:lnTo>
                    <a:pt x="403" y="692"/>
                  </a:lnTo>
                  <a:lnTo>
                    <a:pt x="418" y="707"/>
                  </a:lnTo>
                  <a:lnTo>
                    <a:pt x="433" y="692"/>
                  </a:lnTo>
                  <a:lnTo>
                    <a:pt x="448" y="692"/>
                  </a:lnTo>
                  <a:lnTo>
                    <a:pt x="448" y="707"/>
                  </a:lnTo>
                  <a:lnTo>
                    <a:pt x="477" y="707"/>
                  </a:lnTo>
                  <a:lnTo>
                    <a:pt x="477" y="722"/>
                  </a:lnTo>
                  <a:lnTo>
                    <a:pt x="492" y="768"/>
                  </a:lnTo>
                  <a:lnTo>
                    <a:pt x="477" y="784"/>
                  </a:lnTo>
                  <a:lnTo>
                    <a:pt x="477" y="815"/>
                  </a:lnTo>
                  <a:lnTo>
                    <a:pt x="492" y="799"/>
                  </a:lnTo>
                  <a:lnTo>
                    <a:pt x="507" y="861"/>
                  </a:lnTo>
                  <a:lnTo>
                    <a:pt x="537" y="861"/>
                  </a:lnTo>
                  <a:lnTo>
                    <a:pt x="552" y="876"/>
                  </a:lnTo>
                  <a:lnTo>
                    <a:pt x="567" y="861"/>
                  </a:lnTo>
                  <a:lnTo>
                    <a:pt x="567" y="845"/>
                  </a:lnTo>
                  <a:lnTo>
                    <a:pt x="582" y="830"/>
                  </a:lnTo>
                  <a:lnTo>
                    <a:pt x="597" y="830"/>
                  </a:lnTo>
                  <a:lnTo>
                    <a:pt x="627" y="815"/>
                  </a:lnTo>
                  <a:lnTo>
                    <a:pt x="642" y="830"/>
                  </a:lnTo>
                  <a:lnTo>
                    <a:pt x="642" y="845"/>
                  </a:lnTo>
                  <a:lnTo>
                    <a:pt x="671" y="861"/>
                  </a:lnTo>
                  <a:lnTo>
                    <a:pt x="701" y="845"/>
                  </a:lnTo>
                  <a:lnTo>
                    <a:pt x="701" y="861"/>
                  </a:lnTo>
                  <a:lnTo>
                    <a:pt x="716" y="876"/>
                  </a:lnTo>
                  <a:lnTo>
                    <a:pt x="716" y="861"/>
                  </a:lnTo>
                  <a:lnTo>
                    <a:pt x="716" y="845"/>
                  </a:lnTo>
                  <a:lnTo>
                    <a:pt x="761" y="830"/>
                  </a:lnTo>
                  <a:lnTo>
                    <a:pt x="761" y="815"/>
                  </a:lnTo>
                  <a:lnTo>
                    <a:pt x="776" y="830"/>
                  </a:lnTo>
                  <a:lnTo>
                    <a:pt x="776" y="815"/>
                  </a:lnTo>
                  <a:lnTo>
                    <a:pt x="806" y="815"/>
                  </a:lnTo>
                  <a:lnTo>
                    <a:pt x="850" y="753"/>
                  </a:lnTo>
                  <a:lnTo>
                    <a:pt x="880" y="645"/>
                  </a:lnTo>
                  <a:lnTo>
                    <a:pt x="865" y="630"/>
                  </a:lnTo>
                  <a:lnTo>
                    <a:pt x="850" y="615"/>
                  </a:lnTo>
                  <a:lnTo>
                    <a:pt x="865" y="599"/>
                  </a:lnTo>
                  <a:lnTo>
                    <a:pt x="865" y="584"/>
                  </a:lnTo>
                  <a:lnTo>
                    <a:pt x="836" y="538"/>
                  </a:lnTo>
                  <a:lnTo>
                    <a:pt x="806" y="523"/>
                  </a:lnTo>
                  <a:lnTo>
                    <a:pt x="806" y="492"/>
                  </a:lnTo>
                  <a:lnTo>
                    <a:pt x="821" y="461"/>
                  </a:lnTo>
                  <a:lnTo>
                    <a:pt x="836" y="461"/>
                  </a:lnTo>
                  <a:lnTo>
                    <a:pt x="836" y="446"/>
                  </a:lnTo>
                  <a:lnTo>
                    <a:pt x="806" y="430"/>
                  </a:lnTo>
                  <a:lnTo>
                    <a:pt x="791" y="461"/>
                  </a:lnTo>
                  <a:lnTo>
                    <a:pt x="746" y="415"/>
                  </a:lnTo>
                  <a:lnTo>
                    <a:pt x="761" y="400"/>
                  </a:lnTo>
                  <a:lnTo>
                    <a:pt x="806" y="353"/>
                  </a:lnTo>
                  <a:lnTo>
                    <a:pt x="821" y="369"/>
                  </a:lnTo>
                  <a:lnTo>
                    <a:pt x="806" y="400"/>
                  </a:lnTo>
                  <a:lnTo>
                    <a:pt x="821" y="384"/>
                  </a:lnTo>
                  <a:lnTo>
                    <a:pt x="865" y="369"/>
                  </a:lnTo>
                  <a:lnTo>
                    <a:pt x="865" y="323"/>
                  </a:lnTo>
                  <a:lnTo>
                    <a:pt x="895" y="323"/>
                  </a:lnTo>
                  <a:lnTo>
                    <a:pt x="910" y="277"/>
                  </a:lnTo>
                  <a:lnTo>
                    <a:pt x="940" y="277"/>
                  </a:lnTo>
                  <a:lnTo>
                    <a:pt x="910" y="215"/>
                  </a:lnTo>
                  <a:lnTo>
                    <a:pt x="940" y="200"/>
                  </a:lnTo>
                  <a:lnTo>
                    <a:pt x="940" y="123"/>
                  </a:lnTo>
                  <a:lnTo>
                    <a:pt x="910" y="123"/>
                  </a:lnTo>
                  <a:lnTo>
                    <a:pt x="895" y="138"/>
                  </a:lnTo>
                  <a:lnTo>
                    <a:pt x="880" y="138"/>
                  </a:lnTo>
                  <a:lnTo>
                    <a:pt x="821" y="92"/>
                  </a:lnTo>
                  <a:lnTo>
                    <a:pt x="821" y="108"/>
                  </a:lnTo>
                  <a:lnTo>
                    <a:pt x="791" y="77"/>
                  </a:lnTo>
                  <a:lnTo>
                    <a:pt x="746" y="31"/>
                  </a:lnTo>
                  <a:lnTo>
                    <a:pt x="701" y="0"/>
                  </a:lnTo>
                  <a:lnTo>
                    <a:pt x="671" y="0"/>
                  </a:lnTo>
                  <a:lnTo>
                    <a:pt x="657" y="46"/>
                  </a:lnTo>
                  <a:lnTo>
                    <a:pt x="671" y="46"/>
                  </a:lnTo>
                  <a:lnTo>
                    <a:pt x="671" y="77"/>
                  </a:lnTo>
                  <a:lnTo>
                    <a:pt x="657" y="123"/>
                  </a:lnTo>
                  <a:lnTo>
                    <a:pt x="642" y="138"/>
                  </a:lnTo>
                  <a:lnTo>
                    <a:pt x="627" y="138"/>
                  </a:lnTo>
                  <a:lnTo>
                    <a:pt x="642" y="169"/>
                  </a:lnTo>
                  <a:lnTo>
                    <a:pt x="671" y="169"/>
                  </a:lnTo>
                  <a:lnTo>
                    <a:pt x="701" y="20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9" name="Freeform 282"/>
            <p:cNvSpPr>
              <a:spLocks/>
            </p:cNvSpPr>
            <p:nvPr/>
          </p:nvSpPr>
          <p:spPr bwMode="auto">
            <a:xfrm>
              <a:off x="1935" y="1704"/>
              <a:ext cx="20" cy="11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2"/>
                <a:gd name="T20" fmla="*/ 46 w 4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2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31"/>
                  </a:lnTo>
                  <a:lnTo>
                    <a:pt x="45" y="16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0" name="Line 283"/>
            <p:cNvSpPr>
              <a:spLocks noChangeShapeType="1"/>
            </p:cNvSpPr>
            <p:nvPr/>
          </p:nvSpPr>
          <p:spPr bwMode="auto">
            <a:xfrm>
              <a:off x="1659" y="160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1" name="Line 284"/>
            <p:cNvSpPr>
              <a:spLocks noChangeShapeType="1"/>
            </p:cNvSpPr>
            <p:nvPr/>
          </p:nvSpPr>
          <p:spPr bwMode="auto">
            <a:xfrm>
              <a:off x="1794" y="164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2" name="Line 285"/>
            <p:cNvSpPr>
              <a:spLocks noChangeShapeType="1"/>
            </p:cNvSpPr>
            <p:nvPr/>
          </p:nvSpPr>
          <p:spPr bwMode="auto">
            <a:xfrm flipV="1">
              <a:off x="1807" y="163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3" name="Line 286"/>
            <p:cNvSpPr>
              <a:spLocks noChangeShapeType="1"/>
            </p:cNvSpPr>
            <p:nvPr/>
          </p:nvSpPr>
          <p:spPr bwMode="auto">
            <a:xfrm>
              <a:off x="1813" y="163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4" name="Line 287"/>
            <p:cNvSpPr>
              <a:spLocks noChangeShapeType="1"/>
            </p:cNvSpPr>
            <p:nvPr/>
          </p:nvSpPr>
          <p:spPr bwMode="auto">
            <a:xfrm>
              <a:off x="1813" y="163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5" name="Line 288"/>
            <p:cNvSpPr>
              <a:spLocks noChangeShapeType="1"/>
            </p:cNvSpPr>
            <p:nvPr/>
          </p:nvSpPr>
          <p:spPr bwMode="auto">
            <a:xfrm>
              <a:off x="1821" y="163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6" name="Line 289"/>
            <p:cNvSpPr>
              <a:spLocks noChangeShapeType="1"/>
            </p:cNvSpPr>
            <p:nvPr/>
          </p:nvSpPr>
          <p:spPr bwMode="auto">
            <a:xfrm flipV="1">
              <a:off x="1826" y="1628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7" name="Line 290"/>
            <p:cNvSpPr>
              <a:spLocks noChangeShapeType="1"/>
            </p:cNvSpPr>
            <p:nvPr/>
          </p:nvSpPr>
          <p:spPr bwMode="auto">
            <a:xfrm>
              <a:off x="1826" y="1628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8" name="Line 291"/>
            <p:cNvSpPr>
              <a:spLocks noChangeShapeType="1"/>
            </p:cNvSpPr>
            <p:nvPr/>
          </p:nvSpPr>
          <p:spPr bwMode="auto">
            <a:xfrm>
              <a:off x="1832" y="163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9" name="Line 292"/>
            <p:cNvSpPr>
              <a:spLocks noChangeShapeType="1"/>
            </p:cNvSpPr>
            <p:nvPr/>
          </p:nvSpPr>
          <p:spPr bwMode="auto">
            <a:xfrm>
              <a:off x="1665" y="1605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0" name="Line 293"/>
            <p:cNvSpPr>
              <a:spLocks noChangeShapeType="1"/>
            </p:cNvSpPr>
            <p:nvPr/>
          </p:nvSpPr>
          <p:spPr bwMode="auto">
            <a:xfrm>
              <a:off x="1672" y="1600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1" name="Line 294"/>
            <p:cNvSpPr>
              <a:spLocks noChangeShapeType="1"/>
            </p:cNvSpPr>
            <p:nvPr/>
          </p:nvSpPr>
          <p:spPr bwMode="auto">
            <a:xfrm>
              <a:off x="1679" y="160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2" name="Line 295"/>
            <p:cNvSpPr>
              <a:spLocks noChangeShapeType="1"/>
            </p:cNvSpPr>
            <p:nvPr/>
          </p:nvSpPr>
          <p:spPr bwMode="auto">
            <a:xfrm>
              <a:off x="1685" y="1605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3" name="Freeform 296"/>
            <p:cNvSpPr>
              <a:spLocks/>
            </p:cNvSpPr>
            <p:nvPr/>
          </p:nvSpPr>
          <p:spPr bwMode="auto">
            <a:xfrm>
              <a:off x="1890" y="1674"/>
              <a:ext cx="58" cy="129"/>
            </a:xfrm>
            <a:custGeom>
              <a:avLst/>
              <a:gdLst>
                <a:gd name="T0" fmla="*/ 0 w 135"/>
                <a:gd name="T1" fmla="*/ 0 h 340"/>
                <a:gd name="T2" fmla="*/ 0 w 135"/>
                <a:gd name="T3" fmla="*/ 0 h 340"/>
                <a:gd name="T4" fmla="*/ 0 w 135"/>
                <a:gd name="T5" fmla="*/ 0 h 340"/>
                <a:gd name="T6" fmla="*/ 0 w 135"/>
                <a:gd name="T7" fmla="*/ 0 h 340"/>
                <a:gd name="T8" fmla="*/ 0 w 135"/>
                <a:gd name="T9" fmla="*/ 0 h 340"/>
                <a:gd name="T10" fmla="*/ 0 w 135"/>
                <a:gd name="T11" fmla="*/ 0 h 340"/>
                <a:gd name="T12" fmla="*/ 0 w 135"/>
                <a:gd name="T13" fmla="*/ 0 h 340"/>
                <a:gd name="T14" fmla="*/ 0 w 135"/>
                <a:gd name="T15" fmla="*/ 0 h 340"/>
                <a:gd name="T16" fmla="*/ 0 w 135"/>
                <a:gd name="T17" fmla="*/ 0 h 340"/>
                <a:gd name="T18" fmla="*/ 0 w 135"/>
                <a:gd name="T19" fmla="*/ 0 h 340"/>
                <a:gd name="T20" fmla="*/ 0 w 135"/>
                <a:gd name="T21" fmla="*/ 0 h 340"/>
                <a:gd name="T22" fmla="*/ 0 w 135"/>
                <a:gd name="T23" fmla="*/ 0 h 340"/>
                <a:gd name="T24" fmla="*/ 0 w 135"/>
                <a:gd name="T25" fmla="*/ 0 h 340"/>
                <a:gd name="T26" fmla="*/ 0 w 135"/>
                <a:gd name="T27" fmla="*/ 0 h 340"/>
                <a:gd name="T28" fmla="*/ 0 w 135"/>
                <a:gd name="T29" fmla="*/ 0 h 340"/>
                <a:gd name="T30" fmla="*/ 0 w 135"/>
                <a:gd name="T31" fmla="*/ 0 h 340"/>
                <a:gd name="T32" fmla="*/ 0 w 135"/>
                <a:gd name="T33" fmla="*/ 0 h 340"/>
                <a:gd name="T34" fmla="*/ 0 w 135"/>
                <a:gd name="T35" fmla="*/ 0 h 340"/>
                <a:gd name="T36" fmla="*/ 0 w 135"/>
                <a:gd name="T37" fmla="*/ 0 h 340"/>
                <a:gd name="T38" fmla="*/ 0 w 135"/>
                <a:gd name="T39" fmla="*/ 0 h 340"/>
                <a:gd name="T40" fmla="*/ 0 w 135"/>
                <a:gd name="T41" fmla="*/ 0 h 340"/>
                <a:gd name="T42" fmla="*/ 0 w 135"/>
                <a:gd name="T43" fmla="*/ 0 h 340"/>
                <a:gd name="T44" fmla="*/ 0 w 135"/>
                <a:gd name="T45" fmla="*/ 0 h 340"/>
                <a:gd name="T46" fmla="*/ 0 w 135"/>
                <a:gd name="T47" fmla="*/ 0 h 340"/>
                <a:gd name="T48" fmla="*/ 0 w 135"/>
                <a:gd name="T49" fmla="*/ 0 h 340"/>
                <a:gd name="T50" fmla="*/ 0 w 135"/>
                <a:gd name="T51" fmla="*/ 0 h 340"/>
                <a:gd name="T52" fmla="*/ 0 w 135"/>
                <a:gd name="T53" fmla="*/ 0 h 340"/>
                <a:gd name="T54" fmla="*/ 0 w 135"/>
                <a:gd name="T55" fmla="*/ 0 h 340"/>
                <a:gd name="T56" fmla="*/ 0 w 135"/>
                <a:gd name="T57" fmla="*/ 0 h 340"/>
                <a:gd name="T58" fmla="*/ 0 w 135"/>
                <a:gd name="T59" fmla="*/ 0 h 340"/>
                <a:gd name="T60" fmla="*/ 0 w 135"/>
                <a:gd name="T61" fmla="*/ 0 h 3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340"/>
                <a:gd name="T95" fmla="*/ 135 w 135"/>
                <a:gd name="T96" fmla="*/ 340 h 3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340">
                  <a:moveTo>
                    <a:pt x="0" y="15"/>
                  </a:moveTo>
                  <a:lnTo>
                    <a:pt x="0" y="46"/>
                  </a:lnTo>
                  <a:lnTo>
                    <a:pt x="15" y="46"/>
                  </a:lnTo>
                  <a:lnTo>
                    <a:pt x="30" y="77"/>
                  </a:lnTo>
                  <a:lnTo>
                    <a:pt x="45" y="108"/>
                  </a:lnTo>
                  <a:lnTo>
                    <a:pt x="74" y="154"/>
                  </a:lnTo>
                  <a:lnTo>
                    <a:pt x="89" y="170"/>
                  </a:lnTo>
                  <a:lnTo>
                    <a:pt x="89" y="200"/>
                  </a:lnTo>
                  <a:lnTo>
                    <a:pt x="89" y="247"/>
                  </a:lnTo>
                  <a:lnTo>
                    <a:pt x="89" y="262"/>
                  </a:lnTo>
                  <a:lnTo>
                    <a:pt x="74" y="247"/>
                  </a:lnTo>
                  <a:lnTo>
                    <a:pt x="74" y="262"/>
                  </a:lnTo>
                  <a:lnTo>
                    <a:pt x="45" y="293"/>
                  </a:lnTo>
                  <a:lnTo>
                    <a:pt x="60" y="293"/>
                  </a:lnTo>
                  <a:lnTo>
                    <a:pt x="45" y="308"/>
                  </a:lnTo>
                  <a:lnTo>
                    <a:pt x="60" y="339"/>
                  </a:lnTo>
                  <a:lnTo>
                    <a:pt x="74" y="339"/>
                  </a:lnTo>
                  <a:lnTo>
                    <a:pt x="89" y="293"/>
                  </a:lnTo>
                  <a:lnTo>
                    <a:pt x="119" y="262"/>
                  </a:lnTo>
                  <a:lnTo>
                    <a:pt x="134" y="231"/>
                  </a:lnTo>
                  <a:lnTo>
                    <a:pt x="119" y="185"/>
                  </a:lnTo>
                  <a:lnTo>
                    <a:pt x="104" y="154"/>
                  </a:lnTo>
                  <a:lnTo>
                    <a:pt x="60" y="108"/>
                  </a:lnTo>
                  <a:lnTo>
                    <a:pt x="45" y="77"/>
                  </a:lnTo>
                  <a:lnTo>
                    <a:pt x="74" y="62"/>
                  </a:lnTo>
                  <a:lnTo>
                    <a:pt x="89" y="46"/>
                  </a:lnTo>
                  <a:lnTo>
                    <a:pt x="60" y="31"/>
                  </a:lnTo>
                  <a:lnTo>
                    <a:pt x="60" y="15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0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4" name="Freeform 297"/>
            <p:cNvSpPr>
              <a:spLocks/>
            </p:cNvSpPr>
            <p:nvPr/>
          </p:nvSpPr>
          <p:spPr bwMode="auto">
            <a:xfrm>
              <a:off x="1896" y="1751"/>
              <a:ext cx="33" cy="35"/>
            </a:xfrm>
            <a:custGeom>
              <a:avLst/>
              <a:gdLst>
                <a:gd name="T0" fmla="*/ 0 w 75"/>
                <a:gd name="T1" fmla="*/ 0 h 93"/>
                <a:gd name="T2" fmla="*/ 0 w 75"/>
                <a:gd name="T3" fmla="*/ 0 h 93"/>
                <a:gd name="T4" fmla="*/ 0 w 75"/>
                <a:gd name="T5" fmla="*/ 0 h 93"/>
                <a:gd name="T6" fmla="*/ 0 w 75"/>
                <a:gd name="T7" fmla="*/ 0 h 93"/>
                <a:gd name="T8" fmla="*/ 0 w 75"/>
                <a:gd name="T9" fmla="*/ 0 h 93"/>
                <a:gd name="T10" fmla="*/ 0 w 75"/>
                <a:gd name="T11" fmla="*/ 0 h 93"/>
                <a:gd name="T12" fmla="*/ 0 w 75"/>
                <a:gd name="T13" fmla="*/ 0 h 93"/>
                <a:gd name="T14" fmla="*/ 0 w 75"/>
                <a:gd name="T15" fmla="*/ 0 h 93"/>
                <a:gd name="T16" fmla="*/ 0 w 75"/>
                <a:gd name="T17" fmla="*/ 0 h 93"/>
                <a:gd name="T18" fmla="*/ 0 w 75"/>
                <a:gd name="T19" fmla="*/ 0 h 93"/>
                <a:gd name="T20" fmla="*/ 0 w 75"/>
                <a:gd name="T21" fmla="*/ 0 h 93"/>
                <a:gd name="T22" fmla="*/ 0 w 75"/>
                <a:gd name="T23" fmla="*/ 0 h 93"/>
                <a:gd name="T24" fmla="*/ 0 w 75"/>
                <a:gd name="T25" fmla="*/ 0 h 93"/>
                <a:gd name="T26" fmla="*/ 0 w 75"/>
                <a:gd name="T27" fmla="*/ 0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93"/>
                <a:gd name="T44" fmla="*/ 75 w 75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93">
                  <a:moveTo>
                    <a:pt x="0" y="61"/>
                  </a:moveTo>
                  <a:lnTo>
                    <a:pt x="15" y="61"/>
                  </a:lnTo>
                  <a:lnTo>
                    <a:pt x="15" y="77"/>
                  </a:lnTo>
                  <a:lnTo>
                    <a:pt x="30" y="92"/>
                  </a:lnTo>
                  <a:lnTo>
                    <a:pt x="59" y="61"/>
                  </a:lnTo>
                  <a:lnTo>
                    <a:pt x="59" y="46"/>
                  </a:lnTo>
                  <a:lnTo>
                    <a:pt x="74" y="61"/>
                  </a:lnTo>
                  <a:lnTo>
                    <a:pt x="74" y="4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6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5" name="Freeform 298"/>
            <p:cNvSpPr>
              <a:spLocks/>
            </p:cNvSpPr>
            <p:nvPr/>
          </p:nvSpPr>
          <p:spPr bwMode="auto">
            <a:xfrm>
              <a:off x="1807" y="1634"/>
              <a:ext cx="65" cy="152"/>
            </a:xfrm>
            <a:custGeom>
              <a:avLst/>
              <a:gdLst>
                <a:gd name="T0" fmla="*/ 0 w 151"/>
                <a:gd name="T1" fmla="*/ 0 h 401"/>
                <a:gd name="T2" fmla="*/ 0 w 151"/>
                <a:gd name="T3" fmla="*/ 0 h 401"/>
                <a:gd name="T4" fmla="*/ 0 w 151"/>
                <a:gd name="T5" fmla="*/ 0 h 401"/>
                <a:gd name="T6" fmla="*/ 0 w 151"/>
                <a:gd name="T7" fmla="*/ 0 h 401"/>
                <a:gd name="T8" fmla="*/ 0 w 151"/>
                <a:gd name="T9" fmla="*/ 0 h 401"/>
                <a:gd name="T10" fmla="*/ 0 w 151"/>
                <a:gd name="T11" fmla="*/ 0 h 401"/>
                <a:gd name="T12" fmla="*/ 0 w 151"/>
                <a:gd name="T13" fmla="*/ 0 h 401"/>
                <a:gd name="T14" fmla="*/ 0 w 151"/>
                <a:gd name="T15" fmla="*/ 0 h 401"/>
                <a:gd name="T16" fmla="*/ 0 w 151"/>
                <a:gd name="T17" fmla="*/ 0 h 401"/>
                <a:gd name="T18" fmla="*/ 0 w 151"/>
                <a:gd name="T19" fmla="*/ 0 h 401"/>
                <a:gd name="T20" fmla="*/ 0 w 151"/>
                <a:gd name="T21" fmla="*/ 0 h 401"/>
                <a:gd name="T22" fmla="*/ 0 w 151"/>
                <a:gd name="T23" fmla="*/ 0 h 401"/>
                <a:gd name="T24" fmla="*/ 0 w 151"/>
                <a:gd name="T25" fmla="*/ 0 h 401"/>
                <a:gd name="T26" fmla="*/ 0 w 151"/>
                <a:gd name="T27" fmla="*/ 0 h 401"/>
                <a:gd name="T28" fmla="*/ 0 w 151"/>
                <a:gd name="T29" fmla="*/ 0 h 401"/>
                <a:gd name="T30" fmla="*/ 0 w 151"/>
                <a:gd name="T31" fmla="*/ 0 h 401"/>
                <a:gd name="T32" fmla="*/ 0 w 151"/>
                <a:gd name="T33" fmla="*/ 0 h 401"/>
                <a:gd name="T34" fmla="*/ 0 w 151"/>
                <a:gd name="T35" fmla="*/ 0 h 401"/>
                <a:gd name="T36" fmla="*/ 0 w 151"/>
                <a:gd name="T37" fmla="*/ 0 h 401"/>
                <a:gd name="T38" fmla="*/ 0 w 151"/>
                <a:gd name="T39" fmla="*/ 0 h 401"/>
                <a:gd name="T40" fmla="*/ 0 w 151"/>
                <a:gd name="T41" fmla="*/ 0 h 401"/>
                <a:gd name="T42" fmla="*/ 0 w 151"/>
                <a:gd name="T43" fmla="*/ 0 h 401"/>
                <a:gd name="T44" fmla="*/ 0 w 151"/>
                <a:gd name="T45" fmla="*/ 0 h 401"/>
                <a:gd name="T46" fmla="*/ 0 w 151"/>
                <a:gd name="T47" fmla="*/ 0 h 401"/>
                <a:gd name="T48" fmla="*/ 0 w 151"/>
                <a:gd name="T49" fmla="*/ 0 h 401"/>
                <a:gd name="T50" fmla="*/ 0 w 151"/>
                <a:gd name="T51" fmla="*/ 0 h 401"/>
                <a:gd name="T52" fmla="*/ 0 w 151"/>
                <a:gd name="T53" fmla="*/ 0 h 401"/>
                <a:gd name="T54" fmla="*/ 0 w 151"/>
                <a:gd name="T55" fmla="*/ 0 h 401"/>
                <a:gd name="T56" fmla="*/ 0 w 151"/>
                <a:gd name="T57" fmla="*/ 0 h 401"/>
                <a:gd name="T58" fmla="*/ 0 w 151"/>
                <a:gd name="T59" fmla="*/ 0 h 401"/>
                <a:gd name="T60" fmla="*/ 0 w 151"/>
                <a:gd name="T61" fmla="*/ 0 h 401"/>
                <a:gd name="T62" fmla="*/ 0 w 151"/>
                <a:gd name="T63" fmla="*/ 0 h 401"/>
                <a:gd name="T64" fmla="*/ 0 w 151"/>
                <a:gd name="T65" fmla="*/ 0 h 401"/>
                <a:gd name="T66" fmla="*/ 0 w 151"/>
                <a:gd name="T67" fmla="*/ 0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401"/>
                <a:gd name="T104" fmla="*/ 151 w 151"/>
                <a:gd name="T105" fmla="*/ 401 h 4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401">
                  <a:moveTo>
                    <a:pt x="150" y="154"/>
                  </a:moveTo>
                  <a:lnTo>
                    <a:pt x="120" y="154"/>
                  </a:lnTo>
                  <a:lnTo>
                    <a:pt x="105" y="92"/>
                  </a:lnTo>
                  <a:lnTo>
                    <a:pt x="90" y="108"/>
                  </a:lnTo>
                  <a:lnTo>
                    <a:pt x="90" y="77"/>
                  </a:lnTo>
                  <a:lnTo>
                    <a:pt x="105" y="62"/>
                  </a:lnTo>
                  <a:lnTo>
                    <a:pt x="90" y="15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45" y="46"/>
                  </a:lnTo>
                  <a:lnTo>
                    <a:pt x="30" y="62"/>
                  </a:lnTo>
                  <a:lnTo>
                    <a:pt x="30" y="108"/>
                  </a:lnTo>
                  <a:lnTo>
                    <a:pt x="15" y="108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15" y="169"/>
                  </a:lnTo>
                  <a:lnTo>
                    <a:pt x="0" y="169"/>
                  </a:lnTo>
                  <a:lnTo>
                    <a:pt x="15" y="200"/>
                  </a:lnTo>
                  <a:lnTo>
                    <a:pt x="30" y="200"/>
                  </a:lnTo>
                  <a:lnTo>
                    <a:pt x="60" y="246"/>
                  </a:lnTo>
                  <a:lnTo>
                    <a:pt x="45" y="277"/>
                  </a:lnTo>
                  <a:lnTo>
                    <a:pt x="75" y="277"/>
                  </a:lnTo>
                  <a:lnTo>
                    <a:pt x="90" y="262"/>
                  </a:lnTo>
                  <a:lnTo>
                    <a:pt x="120" y="308"/>
                  </a:lnTo>
                  <a:lnTo>
                    <a:pt x="120" y="323"/>
                  </a:lnTo>
                  <a:lnTo>
                    <a:pt x="135" y="369"/>
                  </a:lnTo>
                  <a:lnTo>
                    <a:pt x="135" y="400"/>
                  </a:lnTo>
                  <a:lnTo>
                    <a:pt x="150" y="369"/>
                  </a:lnTo>
                  <a:lnTo>
                    <a:pt x="135" y="292"/>
                  </a:lnTo>
                  <a:lnTo>
                    <a:pt x="135" y="262"/>
                  </a:lnTo>
                  <a:lnTo>
                    <a:pt x="105" y="215"/>
                  </a:lnTo>
                  <a:lnTo>
                    <a:pt x="120" y="185"/>
                  </a:lnTo>
                  <a:lnTo>
                    <a:pt x="150" y="185"/>
                  </a:lnTo>
                  <a:lnTo>
                    <a:pt x="150" y="154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6" name="Freeform 299"/>
            <p:cNvSpPr>
              <a:spLocks/>
            </p:cNvSpPr>
            <p:nvPr/>
          </p:nvSpPr>
          <p:spPr bwMode="auto">
            <a:xfrm>
              <a:off x="1872" y="1680"/>
              <a:ext cx="57" cy="71"/>
            </a:xfrm>
            <a:custGeom>
              <a:avLst/>
              <a:gdLst>
                <a:gd name="T0" fmla="*/ 0 w 134"/>
                <a:gd name="T1" fmla="*/ 0 h 186"/>
                <a:gd name="T2" fmla="*/ 0 w 134"/>
                <a:gd name="T3" fmla="*/ 0 h 186"/>
                <a:gd name="T4" fmla="*/ 0 w 134"/>
                <a:gd name="T5" fmla="*/ 0 h 186"/>
                <a:gd name="T6" fmla="*/ 0 w 134"/>
                <a:gd name="T7" fmla="*/ 0 h 186"/>
                <a:gd name="T8" fmla="*/ 0 w 134"/>
                <a:gd name="T9" fmla="*/ 0 h 186"/>
                <a:gd name="T10" fmla="*/ 0 w 134"/>
                <a:gd name="T11" fmla="*/ 0 h 186"/>
                <a:gd name="T12" fmla="*/ 0 w 134"/>
                <a:gd name="T13" fmla="*/ 0 h 186"/>
                <a:gd name="T14" fmla="*/ 0 w 134"/>
                <a:gd name="T15" fmla="*/ 0 h 186"/>
                <a:gd name="T16" fmla="*/ 0 w 134"/>
                <a:gd name="T17" fmla="*/ 0 h 186"/>
                <a:gd name="T18" fmla="*/ 0 w 134"/>
                <a:gd name="T19" fmla="*/ 0 h 186"/>
                <a:gd name="T20" fmla="*/ 0 w 134"/>
                <a:gd name="T21" fmla="*/ 0 h 186"/>
                <a:gd name="T22" fmla="*/ 0 w 134"/>
                <a:gd name="T23" fmla="*/ 0 h 186"/>
                <a:gd name="T24" fmla="*/ 0 w 134"/>
                <a:gd name="T25" fmla="*/ 0 h 186"/>
                <a:gd name="T26" fmla="*/ 0 w 134"/>
                <a:gd name="T27" fmla="*/ 0 h 186"/>
                <a:gd name="T28" fmla="*/ 0 w 134"/>
                <a:gd name="T29" fmla="*/ 0 h 186"/>
                <a:gd name="T30" fmla="*/ 0 w 134"/>
                <a:gd name="T31" fmla="*/ 0 h 186"/>
                <a:gd name="T32" fmla="*/ 0 w 134"/>
                <a:gd name="T33" fmla="*/ 0 h 186"/>
                <a:gd name="T34" fmla="*/ 0 w 134"/>
                <a:gd name="T35" fmla="*/ 0 h 186"/>
                <a:gd name="T36" fmla="*/ 0 w 134"/>
                <a:gd name="T37" fmla="*/ 0 h 186"/>
                <a:gd name="T38" fmla="*/ 0 w 134"/>
                <a:gd name="T39" fmla="*/ 0 h 186"/>
                <a:gd name="T40" fmla="*/ 0 w 134"/>
                <a:gd name="T41" fmla="*/ 0 h 186"/>
                <a:gd name="T42" fmla="*/ 0 w 134"/>
                <a:gd name="T43" fmla="*/ 0 h 186"/>
                <a:gd name="T44" fmla="*/ 0 w 134"/>
                <a:gd name="T45" fmla="*/ 0 h 1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4"/>
                <a:gd name="T70" fmla="*/ 0 h 186"/>
                <a:gd name="T71" fmla="*/ 134 w 134"/>
                <a:gd name="T72" fmla="*/ 186 h 1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4" h="186">
                  <a:moveTo>
                    <a:pt x="0" y="31"/>
                  </a:moveTo>
                  <a:lnTo>
                    <a:pt x="0" y="62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30" y="108"/>
                  </a:lnTo>
                  <a:lnTo>
                    <a:pt x="44" y="123"/>
                  </a:lnTo>
                  <a:lnTo>
                    <a:pt x="59" y="108"/>
                  </a:lnTo>
                  <a:lnTo>
                    <a:pt x="74" y="123"/>
                  </a:lnTo>
                  <a:lnTo>
                    <a:pt x="89" y="139"/>
                  </a:lnTo>
                  <a:lnTo>
                    <a:pt x="103" y="170"/>
                  </a:lnTo>
                  <a:lnTo>
                    <a:pt x="118" y="185"/>
                  </a:lnTo>
                  <a:lnTo>
                    <a:pt x="133" y="185"/>
                  </a:lnTo>
                  <a:lnTo>
                    <a:pt x="133" y="154"/>
                  </a:lnTo>
                  <a:lnTo>
                    <a:pt x="118" y="139"/>
                  </a:lnTo>
                  <a:lnTo>
                    <a:pt x="89" y="93"/>
                  </a:lnTo>
                  <a:lnTo>
                    <a:pt x="74" y="62"/>
                  </a:lnTo>
                  <a:lnTo>
                    <a:pt x="59" y="31"/>
                  </a:lnTo>
                  <a:lnTo>
                    <a:pt x="44" y="31"/>
                  </a:lnTo>
                  <a:lnTo>
                    <a:pt x="44" y="0"/>
                  </a:lnTo>
                  <a:lnTo>
                    <a:pt x="30" y="15"/>
                  </a:lnTo>
                  <a:lnTo>
                    <a:pt x="30" y="31"/>
                  </a:lnTo>
                  <a:lnTo>
                    <a:pt x="15" y="46"/>
                  </a:lnTo>
                  <a:lnTo>
                    <a:pt x="0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7" name="Oval 300"/>
            <p:cNvSpPr>
              <a:spLocks noChangeArrowheads="1"/>
            </p:cNvSpPr>
            <p:nvPr/>
          </p:nvSpPr>
          <p:spPr bwMode="auto">
            <a:xfrm>
              <a:off x="1986" y="1668"/>
              <a:ext cx="1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298" name="Oval 301"/>
            <p:cNvSpPr>
              <a:spLocks noChangeArrowheads="1"/>
            </p:cNvSpPr>
            <p:nvPr/>
          </p:nvSpPr>
          <p:spPr bwMode="auto">
            <a:xfrm>
              <a:off x="1974" y="1668"/>
              <a:ext cx="5" cy="6"/>
            </a:xfrm>
            <a:prstGeom prst="ellipse">
              <a:avLst/>
            </a:pr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299" name="Freeform 302"/>
            <p:cNvSpPr>
              <a:spLocks/>
            </p:cNvSpPr>
            <p:nvPr/>
          </p:nvSpPr>
          <p:spPr bwMode="auto">
            <a:xfrm>
              <a:off x="1813" y="1367"/>
              <a:ext cx="13" cy="35"/>
            </a:xfrm>
            <a:custGeom>
              <a:avLst/>
              <a:gdLst>
                <a:gd name="T0" fmla="*/ 0 w 30"/>
                <a:gd name="T1" fmla="*/ 0 h 93"/>
                <a:gd name="T2" fmla="*/ 0 w 30"/>
                <a:gd name="T3" fmla="*/ 0 h 93"/>
                <a:gd name="T4" fmla="*/ 0 w 30"/>
                <a:gd name="T5" fmla="*/ 0 h 93"/>
                <a:gd name="T6" fmla="*/ 0 w 30"/>
                <a:gd name="T7" fmla="*/ 0 h 93"/>
                <a:gd name="T8" fmla="*/ 0 w 30"/>
                <a:gd name="T9" fmla="*/ 0 h 93"/>
                <a:gd name="T10" fmla="*/ 0 w 30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93"/>
                <a:gd name="T20" fmla="*/ 30 w 30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93">
                  <a:moveTo>
                    <a:pt x="15" y="0"/>
                  </a:moveTo>
                  <a:lnTo>
                    <a:pt x="15" y="46"/>
                  </a:lnTo>
                  <a:lnTo>
                    <a:pt x="0" y="92"/>
                  </a:lnTo>
                  <a:lnTo>
                    <a:pt x="29" y="92"/>
                  </a:lnTo>
                  <a:lnTo>
                    <a:pt x="29" y="46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0" name="Line 303"/>
            <p:cNvSpPr>
              <a:spLocks noChangeShapeType="1"/>
            </p:cNvSpPr>
            <p:nvPr/>
          </p:nvSpPr>
          <p:spPr bwMode="auto">
            <a:xfrm>
              <a:off x="2031" y="152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1" name="Line 304"/>
            <p:cNvSpPr>
              <a:spLocks noChangeShapeType="1"/>
            </p:cNvSpPr>
            <p:nvPr/>
          </p:nvSpPr>
          <p:spPr bwMode="auto">
            <a:xfrm>
              <a:off x="2038" y="152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2" name="Line 305"/>
            <p:cNvSpPr>
              <a:spLocks noChangeShapeType="1"/>
            </p:cNvSpPr>
            <p:nvPr/>
          </p:nvSpPr>
          <p:spPr bwMode="auto">
            <a:xfrm flipV="1">
              <a:off x="2038" y="1517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3" name="Line 306"/>
            <p:cNvSpPr>
              <a:spLocks noChangeShapeType="1"/>
            </p:cNvSpPr>
            <p:nvPr/>
          </p:nvSpPr>
          <p:spPr bwMode="auto">
            <a:xfrm>
              <a:off x="2038" y="151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4" name="Line 307"/>
            <p:cNvSpPr>
              <a:spLocks noChangeShapeType="1"/>
            </p:cNvSpPr>
            <p:nvPr/>
          </p:nvSpPr>
          <p:spPr bwMode="auto">
            <a:xfrm>
              <a:off x="2038" y="151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5" name="Line 308"/>
            <p:cNvSpPr>
              <a:spLocks noChangeShapeType="1"/>
            </p:cNvSpPr>
            <p:nvPr/>
          </p:nvSpPr>
          <p:spPr bwMode="auto">
            <a:xfrm>
              <a:off x="2044" y="1518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6" name="Line 309"/>
            <p:cNvSpPr>
              <a:spLocks noChangeShapeType="1"/>
            </p:cNvSpPr>
            <p:nvPr/>
          </p:nvSpPr>
          <p:spPr bwMode="auto">
            <a:xfrm>
              <a:off x="2044" y="1518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7" name="Freeform 310"/>
            <p:cNvSpPr>
              <a:spLocks/>
            </p:cNvSpPr>
            <p:nvPr/>
          </p:nvSpPr>
          <p:spPr bwMode="auto">
            <a:xfrm>
              <a:off x="2031" y="1518"/>
              <a:ext cx="26" cy="40"/>
            </a:xfrm>
            <a:custGeom>
              <a:avLst/>
              <a:gdLst>
                <a:gd name="T0" fmla="*/ 0 w 61"/>
                <a:gd name="T1" fmla="*/ 0 h 108"/>
                <a:gd name="T2" fmla="*/ 0 w 61"/>
                <a:gd name="T3" fmla="*/ 0 h 108"/>
                <a:gd name="T4" fmla="*/ 0 w 61"/>
                <a:gd name="T5" fmla="*/ 0 h 108"/>
                <a:gd name="T6" fmla="*/ 0 w 61"/>
                <a:gd name="T7" fmla="*/ 0 h 108"/>
                <a:gd name="T8" fmla="*/ 0 w 61"/>
                <a:gd name="T9" fmla="*/ 0 h 108"/>
                <a:gd name="T10" fmla="*/ 0 w 61"/>
                <a:gd name="T11" fmla="*/ 0 h 108"/>
                <a:gd name="T12" fmla="*/ 0 w 61"/>
                <a:gd name="T13" fmla="*/ 0 h 108"/>
                <a:gd name="T14" fmla="*/ 0 w 61"/>
                <a:gd name="T15" fmla="*/ 0 h 108"/>
                <a:gd name="T16" fmla="*/ 0 w 61"/>
                <a:gd name="T17" fmla="*/ 0 h 108"/>
                <a:gd name="T18" fmla="*/ 0 w 61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08"/>
                <a:gd name="T32" fmla="*/ 61 w 61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08">
                  <a:moveTo>
                    <a:pt x="30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15" y="107"/>
                  </a:lnTo>
                  <a:lnTo>
                    <a:pt x="60" y="76"/>
                  </a:lnTo>
                  <a:lnTo>
                    <a:pt x="60" y="46"/>
                  </a:lnTo>
                  <a:lnTo>
                    <a:pt x="60" y="31"/>
                  </a:lnTo>
                  <a:lnTo>
                    <a:pt x="3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11"/>
            <p:cNvSpPr>
              <a:spLocks/>
            </p:cNvSpPr>
            <p:nvPr/>
          </p:nvSpPr>
          <p:spPr bwMode="auto">
            <a:xfrm>
              <a:off x="2012" y="1471"/>
              <a:ext cx="32" cy="53"/>
            </a:xfrm>
            <a:custGeom>
              <a:avLst/>
              <a:gdLst>
                <a:gd name="T0" fmla="*/ 0 w 75"/>
                <a:gd name="T1" fmla="*/ 0 h 139"/>
                <a:gd name="T2" fmla="*/ 0 w 75"/>
                <a:gd name="T3" fmla="*/ 0 h 139"/>
                <a:gd name="T4" fmla="*/ 0 w 75"/>
                <a:gd name="T5" fmla="*/ 0 h 139"/>
                <a:gd name="T6" fmla="*/ 0 w 75"/>
                <a:gd name="T7" fmla="*/ 0 h 139"/>
                <a:gd name="T8" fmla="*/ 0 w 75"/>
                <a:gd name="T9" fmla="*/ 0 h 139"/>
                <a:gd name="T10" fmla="*/ 0 w 75"/>
                <a:gd name="T11" fmla="*/ 0 h 139"/>
                <a:gd name="T12" fmla="*/ 0 w 75"/>
                <a:gd name="T13" fmla="*/ 0 h 139"/>
                <a:gd name="T14" fmla="*/ 0 w 75"/>
                <a:gd name="T15" fmla="*/ 0 h 139"/>
                <a:gd name="T16" fmla="*/ 0 w 75"/>
                <a:gd name="T17" fmla="*/ 0 h 139"/>
                <a:gd name="T18" fmla="*/ 0 w 75"/>
                <a:gd name="T19" fmla="*/ 0 h 139"/>
                <a:gd name="T20" fmla="*/ 0 w 75"/>
                <a:gd name="T21" fmla="*/ 0 h 139"/>
                <a:gd name="T22" fmla="*/ 0 w 75"/>
                <a:gd name="T23" fmla="*/ 0 h 139"/>
                <a:gd name="T24" fmla="*/ 0 w 75"/>
                <a:gd name="T25" fmla="*/ 0 h 139"/>
                <a:gd name="T26" fmla="*/ 0 w 75"/>
                <a:gd name="T27" fmla="*/ 0 h 139"/>
                <a:gd name="T28" fmla="*/ 0 w 75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139"/>
                <a:gd name="T47" fmla="*/ 75 w 75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139">
                  <a:moveTo>
                    <a:pt x="74" y="0"/>
                  </a:moveTo>
                  <a:lnTo>
                    <a:pt x="44" y="0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92"/>
                  </a:lnTo>
                  <a:lnTo>
                    <a:pt x="15" y="107"/>
                  </a:lnTo>
                  <a:lnTo>
                    <a:pt x="0" y="123"/>
                  </a:lnTo>
                  <a:lnTo>
                    <a:pt x="30" y="138"/>
                  </a:lnTo>
                  <a:lnTo>
                    <a:pt x="44" y="138"/>
                  </a:lnTo>
                  <a:lnTo>
                    <a:pt x="74" y="123"/>
                  </a:lnTo>
                  <a:lnTo>
                    <a:pt x="59" y="107"/>
                  </a:lnTo>
                  <a:lnTo>
                    <a:pt x="44" y="92"/>
                  </a:lnTo>
                  <a:lnTo>
                    <a:pt x="74" y="46"/>
                  </a:lnTo>
                  <a:lnTo>
                    <a:pt x="59" y="31"/>
                  </a:lnTo>
                  <a:lnTo>
                    <a:pt x="74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12"/>
            <p:cNvSpPr>
              <a:spLocks/>
            </p:cNvSpPr>
            <p:nvPr/>
          </p:nvSpPr>
          <p:spPr bwMode="auto">
            <a:xfrm>
              <a:off x="2070" y="1478"/>
              <a:ext cx="70" cy="75"/>
            </a:xfrm>
            <a:custGeom>
              <a:avLst/>
              <a:gdLst>
                <a:gd name="T0" fmla="*/ 0 w 165"/>
                <a:gd name="T1" fmla="*/ 0 h 200"/>
                <a:gd name="T2" fmla="*/ 0 w 165"/>
                <a:gd name="T3" fmla="*/ 0 h 200"/>
                <a:gd name="T4" fmla="*/ 0 w 165"/>
                <a:gd name="T5" fmla="*/ 0 h 200"/>
                <a:gd name="T6" fmla="*/ 0 w 165"/>
                <a:gd name="T7" fmla="*/ 0 h 200"/>
                <a:gd name="T8" fmla="*/ 0 w 165"/>
                <a:gd name="T9" fmla="*/ 0 h 200"/>
                <a:gd name="T10" fmla="*/ 0 w 165"/>
                <a:gd name="T11" fmla="*/ 0 h 200"/>
                <a:gd name="T12" fmla="*/ 0 w 165"/>
                <a:gd name="T13" fmla="*/ 0 h 200"/>
                <a:gd name="T14" fmla="*/ 0 w 165"/>
                <a:gd name="T15" fmla="*/ 0 h 200"/>
                <a:gd name="T16" fmla="*/ 0 w 165"/>
                <a:gd name="T17" fmla="*/ 0 h 200"/>
                <a:gd name="T18" fmla="*/ 0 w 165"/>
                <a:gd name="T19" fmla="*/ 0 h 200"/>
                <a:gd name="T20" fmla="*/ 0 w 165"/>
                <a:gd name="T21" fmla="*/ 0 h 200"/>
                <a:gd name="T22" fmla="*/ 0 w 165"/>
                <a:gd name="T23" fmla="*/ 0 h 200"/>
                <a:gd name="T24" fmla="*/ 0 w 165"/>
                <a:gd name="T25" fmla="*/ 0 h 200"/>
                <a:gd name="T26" fmla="*/ 0 w 165"/>
                <a:gd name="T27" fmla="*/ 0 h 200"/>
                <a:gd name="T28" fmla="*/ 0 w 165"/>
                <a:gd name="T29" fmla="*/ 0 h 200"/>
                <a:gd name="T30" fmla="*/ 0 w 165"/>
                <a:gd name="T31" fmla="*/ 0 h 200"/>
                <a:gd name="T32" fmla="*/ 0 w 165"/>
                <a:gd name="T33" fmla="*/ 0 h 200"/>
                <a:gd name="T34" fmla="*/ 0 w 165"/>
                <a:gd name="T35" fmla="*/ 0 h 200"/>
                <a:gd name="T36" fmla="*/ 0 w 165"/>
                <a:gd name="T37" fmla="*/ 0 h 200"/>
                <a:gd name="T38" fmla="*/ 0 w 165"/>
                <a:gd name="T39" fmla="*/ 0 h 200"/>
                <a:gd name="T40" fmla="*/ 0 w 165"/>
                <a:gd name="T41" fmla="*/ 0 h 200"/>
                <a:gd name="T42" fmla="*/ 0 w 165"/>
                <a:gd name="T43" fmla="*/ 0 h 200"/>
                <a:gd name="T44" fmla="*/ 0 w 165"/>
                <a:gd name="T45" fmla="*/ 0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5"/>
                <a:gd name="T70" fmla="*/ 0 h 200"/>
                <a:gd name="T71" fmla="*/ 165 w 165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5" h="200">
                  <a:moveTo>
                    <a:pt x="119" y="0"/>
                  </a:moveTo>
                  <a:lnTo>
                    <a:pt x="104" y="31"/>
                  </a:lnTo>
                  <a:lnTo>
                    <a:pt x="119" y="46"/>
                  </a:lnTo>
                  <a:lnTo>
                    <a:pt x="119" y="92"/>
                  </a:lnTo>
                  <a:lnTo>
                    <a:pt x="104" y="122"/>
                  </a:lnTo>
                  <a:lnTo>
                    <a:pt x="89" y="107"/>
                  </a:lnTo>
                  <a:lnTo>
                    <a:pt x="75" y="153"/>
                  </a:lnTo>
                  <a:lnTo>
                    <a:pt x="60" y="153"/>
                  </a:lnTo>
                  <a:lnTo>
                    <a:pt x="30" y="153"/>
                  </a:lnTo>
                  <a:lnTo>
                    <a:pt x="0" y="199"/>
                  </a:lnTo>
                  <a:lnTo>
                    <a:pt x="15" y="199"/>
                  </a:lnTo>
                  <a:lnTo>
                    <a:pt x="30" y="199"/>
                  </a:lnTo>
                  <a:lnTo>
                    <a:pt x="75" y="184"/>
                  </a:lnTo>
                  <a:lnTo>
                    <a:pt x="89" y="199"/>
                  </a:lnTo>
                  <a:lnTo>
                    <a:pt x="104" y="184"/>
                  </a:lnTo>
                  <a:lnTo>
                    <a:pt x="104" y="168"/>
                  </a:lnTo>
                  <a:lnTo>
                    <a:pt x="119" y="184"/>
                  </a:lnTo>
                  <a:lnTo>
                    <a:pt x="134" y="168"/>
                  </a:lnTo>
                  <a:lnTo>
                    <a:pt x="164" y="153"/>
                  </a:lnTo>
                  <a:lnTo>
                    <a:pt x="149" y="77"/>
                  </a:lnTo>
                  <a:lnTo>
                    <a:pt x="164" y="77"/>
                  </a:lnTo>
                  <a:lnTo>
                    <a:pt x="149" y="31"/>
                  </a:lnTo>
                  <a:lnTo>
                    <a:pt x="119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0" name="Freeform 313"/>
            <p:cNvSpPr>
              <a:spLocks/>
            </p:cNvSpPr>
            <p:nvPr/>
          </p:nvSpPr>
          <p:spPr bwMode="auto">
            <a:xfrm>
              <a:off x="2101" y="1431"/>
              <a:ext cx="39" cy="47"/>
            </a:xfrm>
            <a:custGeom>
              <a:avLst/>
              <a:gdLst>
                <a:gd name="T0" fmla="*/ 0 w 91"/>
                <a:gd name="T1" fmla="*/ 0 h 125"/>
                <a:gd name="T2" fmla="*/ 0 w 91"/>
                <a:gd name="T3" fmla="*/ 0 h 125"/>
                <a:gd name="T4" fmla="*/ 0 w 91"/>
                <a:gd name="T5" fmla="*/ 0 h 125"/>
                <a:gd name="T6" fmla="*/ 0 w 91"/>
                <a:gd name="T7" fmla="*/ 0 h 125"/>
                <a:gd name="T8" fmla="*/ 0 w 91"/>
                <a:gd name="T9" fmla="*/ 0 h 125"/>
                <a:gd name="T10" fmla="*/ 0 w 91"/>
                <a:gd name="T11" fmla="*/ 0 h 125"/>
                <a:gd name="T12" fmla="*/ 0 w 91"/>
                <a:gd name="T13" fmla="*/ 0 h 125"/>
                <a:gd name="T14" fmla="*/ 0 w 91"/>
                <a:gd name="T15" fmla="*/ 0 h 125"/>
                <a:gd name="T16" fmla="*/ 0 w 91"/>
                <a:gd name="T17" fmla="*/ 0 h 125"/>
                <a:gd name="T18" fmla="*/ 0 w 91"/>
                <a:gd name="T19" fmla="*/ 0 h 125"/>
                <a:gd name="T20" fmla="*/ 0 w 91"/>
                <a:gd name="T21" fmla="*/ 0 h 125"/>
                <a:gd name="T22" fmla="*/ 0 w 91"/>
                <a:gd name="T23" fmla="*/ 0 h 125"/>
                <a:gd name="T24" fmla="*/ 0 w 91"/>
                <a:gd name="T25" fmla="*/ 0 h 125"/>
                <a:gd name="T26" fmla="*/ 0 w 91"/>
                <a:gd name="T27" fmla="*/ 0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125"/>
                <a:gd name="T44" fmla="*/ 91 w 91"/>
                <a:gd name="T45" fmla="*/ 125 h 1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125">
                  <a:moveTo>
                    <a:pt x="15" y="0"/>
                  </a:moveTo>
                  <a:lnTo>
                    <a:pt x="30" y="62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0" y="109"/>
                  </a:lnTo>
                  <a:lnTo>
                    <a:pt x="30" y="124"/>
                  </a:lnTo>
                  <a:lnTo>
                    <a:pt x="45" y="93"/>
                  </a:lnTo>
                  <a:lnTo>
                    <a:pt x="30" y="78"/>
                  </a:lnTo>
                  <a:lnTo>
                    <a:pt x="75" y="78"/>
                  </a:lnTo>
                  <a:lnTo>
                    <a:pt x="75" y="62"/>
                  </a:lnTo>
                  <a:lnTo>
                    <a:pt x="90" y="47"/>
                  </a:lnTo>
                  <a:lnTo>
                    <a:pt x="75" y="16"/>
                  </a:lnTo>
                  <a:lnTo>
                    <a:pt x="60" y="16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1" name="Freeform 314"/>
            <p:cNvSpPr>
              <a:spLocks/>
            </p:cNvSpPr>
            <p:nvPr/>
          </p:nvSpPr>
          <p:spPr bwMode="auto">
            <a:xfrm>
              <a:off x="2070" y="1558"/>
              <a:ext cx="12" cy="24"/>
            </a:xfrm>
            <a:custGeom>
              <a:avLst/>
              <a:gdLst>
                <a:gd name="T0" fmla="*/ 0 w 30"/>
                <a:gd name="T1" fmla="*/ 0 h 63"/>
                <a:gd name="T2" fmla="*/ 0 w 30"/>
                <a:gd name="T3" fmla="*/ 0 h 63"/>
                <a:gd name="T4" fmla="*/ 0 w 30"/>
                <a:gd name="T5" fmla="*/ 0 h 63"/>
                <a:gd name="T6" fmla="*/ 0 w 30"/>
                <a:gd name="T7" fmla="*/ 0 h 63"/>
                <a:gd name="T8" fmla="*/ 0 w 30"/>
                <a:gd name="T9" fmla="*/ 0 h 63"/>
                <a:gd name="T10" fmla="*/ 0 w 30"/>
                <a:gd name="T11" fmla="*/ 0 h 63"/>
                <a:gd name="T12" fmla="*/ 0 w 30"/>
                <a:gd name="T13" fmla="*/ 0 h 63"/>
                <a:gd name="T14" fmla="*/ 0 w 3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3"/>
                <a:gd name="T26" fmla="*/ 30 w 30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3">
                  <a:moveTo>
                    <a:pt x="0" y="16"/>
                  </a:moveTo>
                  <a:lnTo>
                    <a:pt x="0" y="31"/>
                  </a:lnTo>
                  <a:lnTo>
                    <a:pt x="15" y="16"/>
                  </a:lnTo>
                  <a:lnTo>
                    <a:pt x="15" y="62"/>
                  </a:lnTo>
                  <a:lnTo>
                    <a:pt x="29" y="62"/>
                  </a:lnTo>
                  <a:lnTo>
                    <a:pt x="29" y="16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5"/>
            <p:cNvSpPr>
              <a:spLocks/>
            </p:cNvSpPr>
            <p:nvPr/>
          </p:nvSpPr>
          <p:spPr bwMode="auto">
            <a:xfrm>
              <a:off x="2081" y="1552"/>
              <a:ext cx="20" cy="13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w 46"/>
                <a:gd name="T9" fmla="*/ 0 h 32"/>
                <a:gd name="T10" fmla="*/ 0 w 46"/>
                <a:gd name="T11" fmla="*/ 0 h 32"/>
                <a:gd name="T12" fmla="*/ 0 w 4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2"/>
                <a:gd name="T23" fmla="*/ 46 w 4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2">
                  <a:moveTo>
                    <a:pt x="15" y="31"/>
                  </a:moveTo>
                  <a:lnTo>
                    <a:pt x="30" y="16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3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3" name="Freeform 316"/>
            <p:cNvSpPr>
              <a:spLocks/>
            </p:cNvSpPr>
            <p:nvPr/>
          </p:nvSpPr>
          <p:spPr bwMode="auto">
            <a:xfrm>
              <a:off x="1724" y="1797"/>
              <a:ext cx="13" cy="30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0 h 78"/>
                <a:gd name="T4" fmla="*/ 0 w 30"/>
                <a:gd name="T5" fmla="*/ 0 h 78"/>
                <a:gd name="T6" fmla="*/ 0 w 30"/>
                <a:gd name="T7" fmla="*/ 0 h 78"/>
                <a:gd name="T8" fmla="*/ 0 w 30"/>
                <a:gd name="T9" fmla="*/ 0 h 78"/>
                <a:gd name="T10" fmla="*/ 0 w 30"/>
                <a:gd name="T11" fmla="*/ 0 h 78"/>
                <a:gd name="T12" fmla="*/ 0 w 30"/>
                <a:gd name="T13" fmla="*/ 0 h 78"/>
                <a:gd name="T14" fmla="*/ 0 w 3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78"/>
                <a:gd name="T26" fmla="*/ 30 w 30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78">
                  <a:moveTo>
                    <a:pt x="0" y="0"/>
                  </a:moveTo>
                  <a:lnTo>
                    <a:pt x="0" y="31"/>
                  </a:lnTo>
                  <a:lnTo>
                    <a:pt x="0" y="62"/>
                  </a:lnTo>
                  <a:lnTo>
                    <a:pt x="15" y="77"/>
                  </a:lnTo>
                  <a:lnTo>
                    <a:pt x="29" y="62"/>
                  </a:lnTo>
                  <a:lnTo>
                    <a:pt x="29" y="46"/>
                  </a:lnTo>
                  <a:lnTo>
                    <a:pt x="15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4" name="Freeform 317"/>
            <p:cNvSpPr>
              <a:spLocks/>
            </p:cNvSpPr>
            <p:nvPr/>
          </p:nvSpPr>
          <p:spPr bwMode="auto">
            <a:xfrm>
              <a:off x="2018" y="1652"/>
              <a:ext cx="13" cy="23"/>
            </a:xfrm>
            <a:custGeom>
              <a:avLst/>
              <a:gdLst>
                <a:gd name="T0" fmla="*/ 0 w 30"/>
                <a:gd name="T1" fmla="*/ 0 h 62"/>
                <a:gd name="T2" fmla="*/ 0 w 30"/>
                <a:gd name="T3" fmla="*/ 0 h 62"/>
                <a:gd name="T4" fmla="*/ 0 w 30"/>
                <a:gd name="T5" fmla="*/ 0 h 62"/>
                <a:gd name="T6" fmla="*/ 0 w 30"/>
                <a:gd name="T7" fmla="*/ 0 h 62"/>
                <a:gd name="T8" fmla="*/ 0 w 30"/>
                <a:gd name="T9" fmla="*/ 0 h 62"/>
                <a:gd name="T10" fmla="*/ 0 w 30"/>
                <a:gd name="T11" fmla="*/ 0 h 62"/>
                <a:gd name="T12" fmla="*/ 0 w 30"/>
                <a:gd name="T13" fmla="*/ 0 h 62"/>
                <a:gd name="T14" fmla="*/ 0 w 30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2"/>
                <a:gd name="T26" fmla="*/ 30 w 30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2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" y="61"/>
                  </a:lnTo>
                  <a:lnTo>
                    <a:pt x="15" y="46"/>
                  </a:lnTo>
                  <a:lnTo>
                    <a:pt x="29" y="46"/>
                  </a:lnTo>
                  <a:lnTo>
                    <a:pt x="29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5" name="Freeform 318"/>
            <p:cNvSpPr>
              <a:spLocks/>
            </p:cNvSpPr>
            <p:nvPr/>
          </p:nvSpPr>
          <p:spPr bwMode="auto">
            <a:xfrm>
              <a:off x="1960" y="1814"/>
              <a:ext cx="65" cy="53"/>
            </a:xfrm>
            <a:custGeom>
              <a:avLst/>
              <a:gdLst>
                <a:gd name="T0" fmla="*/ 0 w 151"/>
                <a:gd name="T1" fmla="*/ 0 h 140"/>
                <a:gd name="T2" fmla="*/ 0 w 151"/>
                <a:gd name="T3" fmla="*/ 0 h 140"/>
                <a:gd name="T4" fmla="*/ 0 w 151"/>
                <a:gd name="T5" fmla="*/ 0 h 140"/>
                <a:gd name="T6" fmla="*/ 0 w 151"/>
                <a:gd name="T7" fmla="*/ 0 h 140"/>
                <a:gd name="T8" fmla="*/ 0 w 151"/>
                <a:gd name="T9" fmla="*/ 0 h 140"/>
                <a:gd name="T10" fmla="*/ 0 w 151"/>
                <a:gd name="T11" fmla="*/ 0 h 140"/>
                <a:gd name="T12" fmla="*/ 0 w 151"/>
                <a:gd name="T13" fmla="*/ 0 h 140"/>
                <a:gd name="T14" fmla="*/ 0 w 151"/>
                <a:gd name="T15" fmla="*/ 0 h 140"/>
                <a:gd name="T16" fmla="*/ 0 w 151"/>
                <a:gd name="T17" fmla="*/ 0 h 140"/>
                <a:gd name="T18" fmla="*/ 0 w 151"/>
                <a:gd name="T19" fmla="*/ 0 h 140"/>
                <a:gd name="T20" fmla="*/ 0 w 151"/>
                <a:gd name="T21" fmla="*/ 0 h 140"/>
                <a:gd name="T22" fmla="*/ 0 w 151"/>
                <a:gd name="T23" fmla="*/ 0 h 140"/>
                <a:gd name="T24" fmla="*/ 0 w 151"/>
                <a:gd name="T25" fmla="*/ 0 h 140"/>
                <a:gd name="T26" fmla="*/ 0 w 151"/>
                <a:gd name="T27" fmla="*/ 0 h 140"/>
                <a:gd name="T28" fmla="*/ 0 w 151"/>
                <a:gd name="T29" fmla="*/ 0 h 140"/>
                <a:gd name="T30" fmla="*/ 0 w 151"/>
                <a:gd name="T31" fmla="*/ 0 h 140"/>
                <a:gd name="T32" fmla="*/ 0 w 151"/>
                <a:gd name="T33" fmla="*/ 0 h 140"/>
                <a:gd name="T34" fmla="*/ 0 w 151"/>
                <a:gd name="T35" fmla="*/ 0 h 140"/>
                <a:gd name="T36" fmla="*/ 0 w 151"/>
                <a:gd name="T37" fmla="*/ 0 h 140"/>
                <a:gd name="T38" fmla="*/ 0 w 151"/>
                <a:gd name="T39" fmla="*/ 0 h 140"/>
                <a:gd name="T40" fmla="*/ 0 w 151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40"/>
                <a:gd name="T65" fmla="*/ 151 w 151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40">
                  <a:moveTo>
                    <a:pt x="0" y="124"/>
                  </a:moveTo>
                  <a:lnTo>
                    <a:pt x="0" y="139"/>
                  </a:lnTo>
                  <a:lnTo>
                    <a:pt x="30" y="139"/>
                  </a:lnTo>
                  <a:lnTo>
                    <a:pt x="45" y="124"/>
                  </a:lnTo>
                  <a:lnTo>
                    <a:pt x="90" y="124"/>
                  </a:lnTo>
                  <a:lnTo>
                    <a:pt x="105" y="77"/>
                  </a:lnTo>
                  <a:lnTo>
                    <a:pt x="105" y="62"/>
                  </a:lnTo>
                  <a:lnTo>
                    <a:pt x="135" y="77"/>
                  </a:lnTo>
                  <a:lnTo>
                    <a:pt x="150" y="62"/>
                  </a:lnTo>
                  <a:lnTo>
                    <a:pt x="135" y="46"/>
                  </a:lnTo>
                  <a:lnTo>
                    <a:pt x="150" y="31"/>
                  </a:lnTo>
                  <a:lnTo>
                    <a:pt x="135" y="31"/>
                  </a:lnTo>
                  <a:lnTo>
                    <a:pt x="120" y="0"/>
                  </a:lnTo>
                  <a:lnTo>
                    <a:pt x="105" y="15"/>
                  </a:lnTo>
                  <a:lnTo>
                    <a:pt x="90" y="46"/>
                  </a:lnTo>
                  <a:lnTo>
                    <a:pt x="90" y="62"/>
                  </a:lnTo>
                  <a:lnTo>
                    <a:pt x="75" y="62"/>
                  </a:lnTo>
                  <a:lnTo>
                    <a:pt x="45" y="93"/>
                  </a:lnTo>
                  <a:lnTo>
                    <a:pt x="15" y="93"/>
                  </a:lnTo>
                  <a:lnTo>
                    <a:pt x="15" y="124"/>
                  </a:lnTo>
                  <a:lnTo>
                    <a:pt x="0" y="124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6" name="Freeform 319"/>
            <p:cNvSpPr>
              <a:spLocks/>
            </p:cNvSpPr>
            <p:nvPr/>
          </p:nvSpPr>
          <p:spPr bwMode="auto">
            <a:xfrm>
              <a:off x="1877" y="1814"/>
              <a:ext cx="39" cy="47"/>
            </a:xfrm>
            <a:custGeom>
              <a:avLst/>
              <a:gdLst>
                <a:gd name="T0" fmla="*/ 0 w 91"/>
                <a:gd name="T1" fmla="*/ 0 h 124"/>
                <a:gd name="T2" fmla="*/ 0 w 91"/>
                <a:gd name="T3" fmla="*/ 0 h 124"/>
                <a:gd name="T4" fmla="*/ 0 w 91"/>
                <a:gd name="T5" fmla="*/ 0 h 124"/>
                <a:gd name="T6" fmla="*/ 0 w 91"/>
                <a:gd name="T7" fmla="*/ 0 h 124"/>
                <a:gd name="T8" fmla="*/ 0 w 91"/>
                <a:gd name="T9" fmla="*/ 0 h 124"/>
                <a:gd name="T10" fmla="*/ 0 w 91"/>
                <a:gd name="T11" fmla="*/ 0 h 124"/>
                <a:gd name="T12" fmla="*/ 0 w 91"/>
                <a:gd name="T13" fmla="*/ 0 h 124"/>
                <a:gd name="T14" fmla="*/ 0 w 91"/>
                <a:gd name="T15" fmla="*/ 0 h 124"/>
                <a:gd name="T16" fmla="*/ 0 w 91"/>
                <a:gd name="T17" fmla="*/ 0 h 124"/>
                <a:gd name="T18" fmla="*/ 0 w 91"/>
                <a:gd name="T19" fmla="*/ 0 h 124"/>
                <a:gd name="T20" fmla="*/ 0 w 91"/>
                <a:gd name="T21" fmla="*/ 0 h 124"/>
                <a:gd name="T22" fmla="*/ 0 w 91"/>
                <a:gd name="T23" fmla="*/ 0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124"/>
                <a:gd name="T38" fmla="*/ 91 w 91"/>
                <a:gd name="T39" fmla="*/ 124 h 1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124">
                  <a:moveTo>
                    <a:pt x="0" y="0"/>
                  </a:moveTo>
                  <a:lnTo>
                    <a:pt x="15" y="31"/>
                  </a:lnTo>
                  <a:lnTo>
                    <a:pt x="30" y="92"/>
                  </a:lnTo>
                  <a:lnTo>
                    <a:pt x="60" y="123"/>
                  </a:lnTo>
                  <a:lnTo>
                    <a:pt x="75" y="108"/>
                  </a:lnTo>
                  <a:lnTo>
                    <a:pt x="90" y="108"/>
                  </a:lnTo>
                  <a:lnTo>
                    <a:pt x="75" y="77"/>
                  </a:lnTo>
                  <a:lnTo>
                    <a:pt x="75" y="62"/>
                  </a:lnTo>
                  <a:lnTo>
                    <a:pt x="75" y="46"/>
                  </a:lnTo>
                  <a:lnTo>
                    <a:pt x="45" y="31"/>
                  </a:lnTo>
                  <a:lnTo>
                    <a:pt x="30" y="1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7" name="Freeform 320"/>
            <p:cNvSpPr>
              <a:spLocks/>
            </p:cNvSpPr>
            <p:nvPr/>
          </p:nvSpPr>
          <p:spPr bwMode="auto">
            <a:xfrm>
              <a:off x="1852" y="1704"/>
              <a:ext cx="70" cy="123"/>
            </a:xfrm>
            <a:custGeom>
              <a:avLst/>
              <a:gdLst>
                <a:gd name="T0" fmla="*/ 0 w 165"/>
                <a:gd name="T1" fmla="*/ 0 h 324"/>
                <a:gd name="T2" fmla="*/ 0 w 165"/>
                <a:gd name="T3" fmla="*/ 0 h 324"/>
                <a:gd name="T4" fmla="*/ 0 w 165"/>
                <a:gd name="T5" fmla="*/ 0 h 324"/>
                <a:gd name="T6" fmla="*/ 0 w 165"/>
                <a:gd name="T7" fmla="*/ 0 h 324"/>
                <a:gd name="T8" fmla="*/ 0 w 165"/>
                <a:gd name="T9" fmla="*/ 0 h 324"/>
                <a:gd name="T10" fmla="*/ 0 w 165"/>
                <a:gd name="T11" fmla="*/ 0 h 324"/>
                <a:gd name="T12" fmla="*/ 0 w 165"/>
                <a:gd name="T13" fmla="*/ 0 h 324"/>
                <a:gd name="T14" fmla="*/ 0 w 165"/>
                <a:gd name="T15" fmla="*/ 0 h 324"/>
                <a:gd name="T16" fmla="*/ 0 w 165"/>
                <a:gd name="T17" fmla="*/ 0 h 324"/>
                <a:gd name="T18" fmla="*/ 0 w 165"/>
                <a:gd name="T19" fmla="*/ 0 h 324"/>
                <a:gd name="T20" fmla="*/ 0 w 165"/>
                <a:gd name="T21" fmla="*/ 0 h 324"/>
                <a:gd name="T22" fmla="*/ 0 w 165"/>
                <a:gd name="T23" fmla="*/ 0 h 324"/>
                <a:gd name="T24" fmla="*/ 0 w 165"/>
                <a:gd name="T25" fmla="*/ 0 h 324"/>
                <a:gd name="T26" fmla="*/ 0 w 165"/>
                <a:gd name="T27" fmla="*/ 0 h 324"/>
                <a:gd name="T28" fmla="*/ 0 w 165"/>
                <a:gd name="T29" fmla="*/ 0 h 324"/>
                <a:gd name="T30" fmla="*/ 0 w 165"/>
                <a:gd name="T31" fmla="*/ 0 h 324"/>
                <a:gd name="T32" fmla="*/ 0 w 165"/>
                <a:gd name="T33" fmla="*/ 0 h 324"/>
                <a:gd name="T34" fmla="*/ 0 w 165"/>
                <a:gd name="T35" fmla="*/ 0 h 324"/>
                <a:gd name="T36" fmla="*/ 0 w 165"/>
                <a:gd name="T37" fmla="*/ 0 h 324"/>
                <a:gd name="T38" fmla="*/ 0 w 165"/>
                <a:gd name="T39" fmla="*/ 0 h 324"/>
                <a:gd name="T40" fmla="*/ 0 w 165"/>
                <a:gd name="T41" fmla="*/ 0 h 324"/>
                <a:gd name="T42" fmla="*/ 0 w 165"/>
                <a:gd name="T43" fmla="*/ 0 h 324"/>
                <a:gd name="T44" fmla="*/ 0 w 165"/>
                <a:gd name="T45" fmla="*/ 0 h 324"/>
                <a:gd name="T46" fmla="*/ 0 w 165"/>
                <a:gd name="T47" fmla="*/ 0 h 324"/>
                <a:gd name="T48" fmla="*/ 0 w 165"/>
                <a:gd name="T49" fmla="*/ 0 h 324"/>
                <a:gd name="T50" fmla="*/ 0 w 165"/>
                <a:gd name="T51" fmla="*/ 0 h 324"/>
                <a:gd name="T52" fmla="*/ 0 w 165"/>
                <a:gd name="T53" fmla="*/ 0 h 324"/>
                <a:gd name="T54" fmla="*/ 0 w 165"/>
                <a:gd name="T55" fmla="*/ 0 h 324"/>
                <a:gd name="T56" fmla="*/ 0 w 165"/>
                <a:gd name="T57" fmla="*/ 0 h 324"/>
                <a:gd name="T58" fmla="*/ 0 w 165"/>
                <a:gd name="T59" fmla="*/ 0 h 324"/>
                <a:gd name="T60" fmla="*/ 0 w 165"/>
                <a:gd name="T61" fmla="*/ 0 h 324"/>
                <a:gd name="T62" fmla="*/ 0 w 165"/>
                <a:gd name="T63" fmla="*/ 0 h 324"/>
                <a:gd name="T64" fmla="*/ 0 w 165"/>
                <a:gd name="T65" fmla="*/ 0 h 324"/>
                <a:gd name="T66" fmla="*/ 0 w 165"/>
                <a:gd name="T67" fmla="*/ 0 h 324"/>
                <a:gd name="T68" fmla="*/ 0 w 165"/>
                <a:gd name="T69" fmla="*/ 0 h 324"/>
                <a:gd name="T70" fmla="*/ 0 w 165"/>
                <a:gd name="T71" fmla="*/ 0 h 3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"/>
                <a:gd name="T109" fmla="*/ 0 h 324"/>
                <a:gd name="T110" fmla="*/ 165 w 165"/>
                <a:gd name="T111" fmla="*/ 324 h 3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" h="324">
                  <a:moveTo>
                    <a:pt x="45" y="0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30" y="77"/>
                  </a:lnTo>
                  <a:lnTo>
                    <a:pt x="30" y="108"/>
                  </a:lnTo>
                  <a:lnTo>
                    <a:pt x="45" y="185"/>
                  </a:lnTo>
                  <a:lnTo>
                    <a:pt x="30" y="215"/>
                  </a:lnTo>
                  <a:lnTo>
                    <a:pt x="30" y="261"/>
                  </a:lnTo>
                  <a:lnTo>
                    <a:pt x="45" y="261"/>
                  </a:lnTo>
                  <a:lnTo>
                    <a:pt x="60" y="292"/>
                  </a:lnTo>
                  <a:lnTo>
                    <a:pt x="89" y="308"/>
                  </a:lnTo>
                  <a:lnTo>
                    <a:pt x="104" y="323"/>
                  </a:lnTo>
                  <a:lnTo>
                    <a:pt x="89" y="292"/>
                  </a:lnTo>
                  <a:lnTo>
                    <a:pt x="75" y="277"/>
                  </a:lnTo>
                  <a:lnTo>
                    <a:pt x="75" y="261"/>
                  </a:lnTo>
                  <a:lnTo>
                    <a:pt x="60" y="246"/>
                  </a:lnTo>
                  <a:lnTo>
                    <a:pt x="45" y="246"/>
                  </a:lnTo>
                  <a:lnTo>
                    <a:pt x="45" y="231"/>
                  </a:lnTo>
                  <a:lnTo>
                    <a:pt x="60" y="185"/>
                  </a:lnTo>
                  <a:lnTo>
                    <a:pt x="60" y="154"/>
                  </a:lnTo>
                  <a:lnTo>
                    <a:pt x="60" y="138"/>
                  </a:lnTo>
                  <a:lnTo>
                    <a:pt x="75" y="154"/>
                  </a:lnTo>
                  <a:lnTo>
                    <a:pt x="104" y="185"/>
                  </a:lnTo>
                  <a:lnTo>
                    <a:pt x="104" y="154"/>
                  </a:lnTo>
                  <a:lnTo>
                    <a:pt x="119" y="123"/>
                  </a:lnTo>
                  <a:lnTo>
                    <a:pt x="149" y="123"/>
                  </a:lnTo>
                  <a:lnTo>
                    <a:pt x="164" y="123"/>
                  </a:lnTo>
                  <a:lnTo>
                    <a:pt x="149" y="108"/>
                  </a:lnTo>
                  <a:lnTo>
                    <a:pt x="134" y="77"/>
                  </a:lnTo>
                  <a:lnTo>
                    <a:pt x="119" y="62"/>
                  </a:lnTo>
                  <a:lnTo>
                    <a:pt x="104" y="46"/>
                  </a:lnTo>
                  <a:lnTo>
                    <a:pt x="89" y="62"/>
                  </a:lnTo>
                  <a:lnTo>
                    <a:pt x="75" y="46"/>
                  </a:lnTo>
                  <a:lnTo>
                    <a:pt x="60" y="15"/>
                  </a:lnTo>
                  <a:lnTo>
                    <a:pt x="45" y="15"/>
                  </a:lnTo>
                  <a:lnTo>
                    <a:pt x="4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8" name="Freeform 321"/>
            <p:cNvSpPr>
              <a:spLocks/>
            </p:cNvSpPr>
            <p:nvPr/>
          </p:nvSpPr>
          <p:spPr bwMode="auto">
            <a:xfrm>
              <a:off x="1948" y="1837"/>
              <a:ext cx="77" cy="76"/>
            </a:xfrm>
            <a:custGeom>
              <a:avLst/>
              <a:gdLst>
                <a:gd name="T0" fmla="*/ 0 w 181"/>
                <a:gd name="T1" fmla="*/ 0 h 200"/>
                <a:gd name="T2" fmla="*/ 0 w 181"/>
                <a:gd name="T3" fmla="*/ 0 h 200"/>
                <a:gd name="T4" fmla="*/ 0 w 181"/>
                <a:gd name="T5" fmla="*/ 0 h 200"/>
                <a:gd name="T6" fmla="*/ 0 w 181"/>
                <a:gd name="T7" fmla="*/ 0 h 200"/>
                <a:gd name="T8" fmla="*/ 0 w 181"/>
                <a:gd name="T9" fmla="*/ 0 h 200"/>
                <a:gd name="T10" fmla="*/ 0 w 181"/>
                <a:gd name="T11" fmla="*/ 0 h 200"/>
                <a:gd name="T12" fmla="*/ 0 w 181"/>
                <a:gd name="T13" fmla="*/ 0 h 200"/>
                <a:gd name="T14" fmla="*/ 0 w 181"/>
                <a:gd name="T15" fmla="*/ 0 h 200"/>
                <a:gd name="T16" fmla="*/ 0 w 181"/>
                <a:gd name="T17" fmla="*/ 0 h 200"/>
                <a:gd name="T18" fmla="*/ 0 w 181"/>
                <a:gd name="T19" fmla="*/ 0 h 200"/>
                <a:gd name="T20" fmla="*/ 0 w 181"/>
                <a:gd name="T21" fmla="*/ 0 h 200"/>
                <a:gd name="T22" fmla="*/ 0 w 181"/>
                <a:gd name="T23" fmla="*/ 0 h 200"/>
                <a:gd name="T24" fmla="*/ 0 w 181"/>
                <a:gd name="T25" fmla="*/ 0 h 200"/>
                <a:gd name="T26" fmla="*/ 0 w 181"/>
                <a:gd name="T27" fmla="*/ 0 h 200"/>
                <a:gd name="T28" fmla="*/ 0 w 181"/>
                <a:gd name="T29" fmla="*/ 0 h 200"/>
                <a:gd name="T30" fmla="*/ 0 w 181"/>
                <a:gd name="T31" fmla="*/ 0 h 200"/>
                <a:gd name="T32" fmla="*/ 0 w 181"/>
                <a:gd name="T33" fmla="*/ 0 h 200"/>
                <a:gd name="T34" fmla="*/ 0 w 181"/>
                <a:gd name="T35" fmla="*/ 0 h 200"/>
                <a:gd name="T36" fmla="*/ 0 w 181"/>
                <a:gd name="T37" fmla="*/ 0 h 200"/>
                <a:gd name="T38" fmla="*/ 0 w 181"/>
                <a:gd name="T39" fmla="*/ 0 h 200"/>
                <a:gd name="T40" fmla="*/ 0 w 181"/>
                <a:gd name="T41" fmla="*/ 0 h 200"/>
                <a:gd name="T42" fmla="*/ 0 w 181"/>
                <a:gd name="T43" fmla="*/ 0 h 200"/>
                <a:gd name="T44" fmla="*/ 0 w 181"/>
                <a:gd name="T45" fmla="*/ 0 h 200"/>
                <a:gd name="T46" fmla="*/ 0 w 181"/>
                <a:gd name="T47" fmla="*/ 0 h 200"/>
                <a:gd name="T48" fmla="*/ 0 w 181"/>
                <a:gd name="T49" fmla="*/ 0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200"/>
                <a:gd name="T77" fmla="*/ 181 w 181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200">
                  <a:moveTo>
                    <a:pt x="165" y="15"/>
                  </a:moveTo>
                  <a:lnTo>
                    <a:pt x="180" y="46"/>
                  </a:lnTo>
                  <a:lnTo>
                    <a:pt x="180" y="61"/>
                  </a:lnTo>
                  <a:lnTo>
                    <a:pt x="180" y="77"/>
                  </a:lnTo>
                  <a:lnTo>
                    <a:pt x="165" y="92"/>
                  </a:lnTo>
                  <a:lnTo>
                    <a:pt x="165" y="122"/>
                  </a:lnTo>
                  <a:lnTo>
                    <a:pt x="135" y="153"/>
                  </a:lnTo>
                  <a:lnTo>
                    <a:pt x="150" y="153"/>
                  </a:lnTo>
                  <a:lnTo>
                    <a:pt x="135" y="184"/>
                  </a:lnTo>
                  <a:lnTo>
                    <a:pt x="105" y="199"/>
                  </a:lnTo>
                  <a:lnTo>
                    <a:pt x="105" y="184"/>
                  </a:lnTo>
                  <a:lnTo>
                    <a:pt x="75" y="168"/>
                  </a:lnTo>
                  <a:lnTo>
                    <a:pt x="60" y="184"/>
                  </a:lnTo>
                  <a:lnTo>
                    <a:pt x="30" y="168"/>
                  </a:lnTo>
                  <a:lnTo>
                    <a:pt x="30" y="138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30" y="61"/>
                  </a:lnTo>
                  <a:lnTo>
                    <a:pt x="30" y="77"/>
                  </a:lnTo>
                  <a:lnTo>
                    <a:pt x="60" y="77"/>
                  </a:lnTo>
                  <a:lnTo>
                    <a:pt x="75" y="61"/>
                  </a:lnTo>
                  <a:lnTo>
                    <a:pt x="120" y="61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65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9" name="Freeform 322"/>
            <p:cNvSpPr>
              <a:spLocks/>
            </p:cNvSpPr>
            <p:nvPr/>
          </p:nvSpPr>
          <p:spPr bwMode="auto">
            <a:xfrm>
              <a:off x="1852" y="1825"/>
              <a:ext cx="77" cy="94"/>
            </a:xfrm>
            <a:custGeom>
              <a:avLst/>
              <a:gdLst>
                <a:gd name="T0" fmla="*/ 0 w 179"/>
                <a:gd name="T1" fmla="*/ 0 h 247"/>
                <a:gd name="T2" fmla="*/ 0 w 179"/>
                <a:gd name="T3" fmla="*/ 0 h 247"/>
                <a:gd name="T4" fmla="*/ 0 w 179"/>
                <a:gd name="T5" fmla="*/ 0 h 247"/>
                <a:gd name="T6" fmla="*/ 0 w 179"/>
                <a:gd name="T7" fmla="*/ 0 h 247"/>
                <a:gd name="T8" fmla="*/ 0 w 179"/>
                <a:gd name="T9" fmla="*/ 0 h 247"/>
                <a:gd name="T10" fmla="*/ 0 w 179"/>
                <a:gd name="T11" fmla="*/ 0 h 247"/>
                <a:gd name="T12" fmla="*/ 0 w 179"/>
                <a:gd name="T13" fmla="*/ 0 h 247"/>
                <a:gd name="T14" fmla="*/ 0 w 179"/>
                <a:gd name="T15" fmla="*/ 0 h 247"/>
                <a:gd name="T16" fmla="*/ 0 w 179"/>
                <a:gd name="T17" fmla="*/ 0 h 247"/>
                <a:gd name="T18" fmla="*/ 0 w 179"/>
                <a:gd name="T19" fmla="*/ 0 h 247"/>
                <a:gd name="T20" fmla="*/ 0 w 179"/>
                <a:gd name="T21" fmla="*/ 0 h 247"/>
                <a:gd name="T22" fmla="*/ 0 w 179"/>
                <a:gd name="T23" fmla="*/ 0 h 247"/>
                <a:gd name="T24" fmla="*/ 0 w 179"/>
                <a:gd name="T25" fmla="*/ 0 h 247"/>
                <a:gd name="T26" fmla="*/ 0 w 179"/>
                <a:gd name="T27" fmla="*/ 0 h 247"/>
                <a:gd name="T28" fmla="*/ 0 w 179"/>
                <a:gd name="T29" fmla="*/ 0 h 247"/>
                <a:gd name="T30" fmla="*/ 0 w 179"/>
                <a:gd name="T31" fmla="*/ 0 h 247"/>
                <a:gd name="T32" fmla="*/ 0 w 179"/>
                <a:gd name="T33" fmla="*/ 0 h 247"/>
                <a:gd name="T34" fmla="*/ 0 w 179"/>
                <a:gd name="T35" fmla="*/ 0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9"/>
                <a:gd name="T55" fmla="*/ 0 h 247"/>
                <a:gd name="T56" fmla="*/ 179 w 179"/>
                <a:gd name="T57" fmla="*/ 247 h 2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9" h="247">
                  <a:moveTo>
                    <a:pt x="0" y="0"/>
                  </a:moveTo>
                  <a:lnTo>
                    <a:pt x="30" y="0"/>
                  </a:lnTo>
                  <a:lnTo>
                    <a:pt x="45" y="31"/>
                  </a:lnTo>
                  <a:lnTo>
                    <a:pt x="74" y="46"/>
                  </a:lnTo>
                  <a:lnTo>
                    <a:pt x="89" y="77"/>
                  </a:lnTo>
                  <a:lnTo>
                    <a:pt x="134" y="108"/>
                  </a:lnTo>
                  <a:lnTo>
                    <a:pt x="134" y="138"/>
                  </a:lnTo>
                  <a:lnTo>
                    <a:pt x="148" y="154"/>
                  </a:lnTo>
                  <a:lnTo>
                    <a:pt x="178" y="185"/>
                  </a:lnTo>
                  <a:lnTo>
                    <a:pt x="163" y="246"/>
                  </a:lnTo>
                  <a:lnTo>
                    <a:pt x="148" y="246"/>
                  </a:lnTo>
                  <a:lnTo>
                    <a:pt x="104" y="200"/>
                  </a:lnTo>
                  <a:lnTo>
                    <a:pt x="89" y="154"/>
                  </a:lnTo>
                  <a:lnTo>
                    <a:pt x="59" y="108"/>
                  </a:lnTo>
                  <a:lnTo>
                    <a:pt x="59" y="92"/>
                  </a:lnTo>
                  <a:lnTo>
                    <a:pt x="15" y="46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0" name="Freeform 323"/>
            <p:cNvSpPr>
              <a:spLocks/>
            </p:cNvSpPr>
            <p:nvPr/>
          </p:nvSpPr>
          <p:spPr bwMode="auto">
            <a:xfrm>
              <a:off x="2127" y="1878"/>
              <a:ext cx="77" cy="76"/>
            </a:xfrm>
            <a:custGeom>
              <a:avLst/>
              <a:gdLst>
                <a:gd name="T0" fmla="*/ 0 w 180"/>
                <a:gd name="T1" fmla="*/ 0 h 201"/>
                <a:gd name="T2" fmla="*/ 0 w 180"/>
                <a:gd name="T3" fmla="*/ 0 h 201"/>
                <a:gd name="T4" fmla="*/ 0 w 180"/>
                <a:gd name="T5" fmla="*/ 0 h 201"/>
                <a:gd name="T6" fmla="*/ 0 w 180"/>
                <a:gd name="T7" fmla="*/ 0 h 201"/>
                <a:gd name="T8" fmla="*/ 0 w 180"/>
                <a:gd name="T9" fmla="*/ 0 h 201"/>
                <a:gd name="T10" fmla="*/ 0 w 180"/>
                <a:gd name="T11" fmla="*/ 0 h 201"/>
                <a:gd name="T12" fmla="*/ 0 w 180"/>
                <a:gd name="T13" fmla="*/ 0 h 201"/>
                <a:gd name="T14" fmla="*/ 0 w 180"/>
                <a:gd name="T15" fmla="*/ 0 h 201"/>
                <a:gd name="T16" fmla="*/ 0 w 180"/>
                <a:gd name="T17" fmla="*/ 0 h 201"/>
                <a:gd name="T18" fmla="*/ 0 w 180"/>
                <a:gd name="T19" fmla="*/ 0 h 201"/>
                <a:gd name="T20" fmla="*/ 0 w 180"/>
                <a:gd name="T21" fmla="*/ 0 h 201"/>
                <a:gd name="T22" fmla="*/ 0 w 180"/>
                <a:gd name="T23" fmla="*/ 0 h 201"/>
                <a:gd name="T24" fmla="*/ 0 w 180"/>
                <a:gd name="T25" fmla="*/ 0 h 201"/>
                <a:gd name="T26" fmla="*/ 0 w 180"/>
                <a:gd name="T27" fmla="*/ 0 h 201"/>
                <a:gd name="T28" fmla="*/ 0 w 180"/>
                <a:gd name="T29" fmla="*/ 0 h 201"/>
                <a:gd name="T30" fmla="*/ 0 w 180"/>
                <a:gd name="T31" fmla="*/ 0 h 201"/>
                <a:gd name="T32" fmla="*/ 0 w 180"/>
                <a:gd name="T33" fmla="*/ 0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0"/>
                <a:gd name="T52" fmla="*/ 0 h 201"/>
                <a:gd name="T53" fmla="*/ 180 w 180"/>
                <a:gd name="T54" fmla="*/ 201 h 2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0" h="201">
                  <a:moveTo>
                    <a:pt x="179" y="46"/>
                  </a:moveTo>
                  <a:lnTo>
                    <a:pt x="179" y="200"/>
                  </a:lnTo>
                  <a:lnTo>
                    <a:pt x="134" y="185"/>
                  </a:lnTo>
                  <a:lnTo>
                    <a:pt x="119" y="123"/>
                  </a:lnTo>
                  <a:lnTo>
                    <a:pt x="45" y="62"/>
                  </a:lnTo>
                  <a:lnTo>
                    <a:pt x="30" y="77"/>
                  </a:lnTo>
                  <a:lnTo>
                    <a:pt x="15" y="46"/>
                  </a:lnTo>
                  <a:lnTo>
                    <a:pt x="30" y="46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15"/>
                  </a:lnTo>
                  <a:lnTo>
                    <a:pt x="60" y="46"/>
                  </a:lnTo>
                  <a:lnTo>
                    <a:pt x="75" y="62"/>
                  </a:lnTo>
                  <a:lnTo>
                    <a:pt x="90" y="46"/>
                  </a:lnTo>
                  <a:lnTo>
                    <a:pt x="119" y="31"/>
                  </a:lnTo>
                  <a:lnTo>
                    <a:pt x="179" y="4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1" name="Freeform 324"/>
            <p:cNvSpPr>
              <a:spLocks/>
            </p:cNvSpPr>
            <p:nvPr/>
          </p:nvSpPr>
          <p:spPr bwMode="auto">
            <a:xfrm>
              <a:off x="2031" y="1861"/>
              <a:ext cx="46" cy="58"/>
            </a:xfrm>
            <a:custGeom>
              <a:avLst/>
              <a:gdLst>
                <a:gd name="T0" fmla="*/ 0 w 106"/>
                <a:gd name="T1" fmla="*/ 0 h 155"/>
                <a:gd name="T2" fmla="*/ 0 w 106"/>
                <a:gd name="T3" fmla="*/ 0 h 155"/>
                <a:gd name="T4" fmla="*/ 0 w 106"/>
                <a:gd name="T5" fmla="*/ 0 h 155"/>
                <a:gd name="T6" fmla="*/ 0 w 106"/>
                <a:gd name="T7" fmla="*/ 0 h 155"/>
                <a:gd name="T8" fmla="*/ 0 w 106"/>
                <a:gd name="T9" fmla="*/ 0 h 155"/>
                <a:gd name="T10" fmla="*/ 0 w 106"/>
                <a:gd name="T11" fmla="*/ 0 h 155"/>
                <a:gd name="T12" fmla="*/ 0 w 106"/>
                <a:gd name="T13" fmla="*/ 0 h 155"/>
                <a:gd name="T14" fmla="*/ 0 w 106"/>
                <a:gd name="T15" fmla="*/ 0 h 155"/>
                <a:gd name="T16" fmla="*/ 0 w 106"/>
                <a:gd name="T17" fmla="*/ 0 h 155"/>
                <a:gd name="T18" fmla="*/ 0 w 106"/>
                <a:gd name="T19" fmla="*/ 0 h 155"/>
                <a:gd name="T20" fmla="*/ 0 w 106"/>
                <a:gd name="T21" fmla="*/ 0 h 155"/>
                <a:gd name="T22" fmla="*/ 0 w 106"/>
                <a:gd name="T23" fmla="*/ 0 h 155"/>
                <a:gd name="T24" fmla="*/ 0 w 106"/>
                <a:gd name="T25" fmla="*/ 0 h 155"/>
                <a:gd name="T26" fmla="*/ 0 w 106"/>
                <a:gd name="T27" fmla="*/ 0 h 155"/>
                <a:gd name="T28" fmla="*/ 0 w 106"/>
                <a:gd name="T29" fmla="*/ 0 h 155"/>
                <a:gd name="T30" fmla="*/ 0 w 106"/>
                <a:gd name="T31" fmla="*/ 0 h 155"/>
                <a:gd name="T32" fmla="*/ 0 w 106"/>
                <a:gd name="T33" fmla="*/ 0 h 155"/>
                <a:gd name="T34" fmla="*/ 0 w 106"/>
                <a:gd name="T35" fmla="*/ 0 h 155"/>
                <a:gd name="T36" fmla="*/ 0 w 106"/>
                <a:gd name="T37" fmla="*/ 0 h 155"/>
                <a:gd name="T38" fmla="*/ 0 w 106"/>
                <a:gd name="T39" fmla="*/ 0 h 155"/>
                <a:gd name="T40" fmla="*/ 0 w 106"/>
                <a:gd name="T41" fmla="*/ 0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55"/>
                <a:gd name="T65" fmla="*/ 106 w 106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55">
                  <a:moveTo>
                    <a:pt x="105" y="0"/>
                  </a:moveTo>
                  <a:lnTo>
                    <a:pt x="90" y="15"/>
                  </a:lnTo>
                  <a:lnTo>
                    <a:pt x="30" y="15"/>
                  </a:lnTo>
                  <a:lnTo>
                    <a:pt x="30" y="62"/>
                  </a:lnTo>
                  <a:lnTo>
                    <a:pt x="45" y="46"/>
                  </a:lnTo>
                  <a:lnTo>
                    <a:pt x="60" y="46"/>
                  </a:lnTo>
                  <a:lnTo>
                    <a:pt x="45" y="77"/>
                  </a:lnTo>
                  <a:lnTo>
                    <a:pt x="60" y="77"/>
                  </a:lnTo>
                  <a:lnTo>
                    <a:pt x="60" y="123"/>
                  </a:lnTo>
                  <a:lnTo>
                    <a:pt x="45" y="139"/>
                  </a:lnTo>
                  <a:lnTo>
                    <a:pt x="45" y="92"/>
                  </a:lnTo>
                  <a:lnTo>
                    <a:pt x="30" y="92"/>
                  </a:lnTo>
                  <a:lnTo>
                    <a:pt x="30" y="154"/>
                  </a:lnTo>
                  <a:lnTo>
                    <a:pt x="0" y="154"/>
                  </a:lnTo>
                  <a:lnTo>
                    <a:pt x="15" y="108"/>
                  </a:lnTo>
                  <a:lnTo>
                    <a:pt x="0" y="108"/>
                  </a:lnTo>
                  <a:lnTo>
                    <a:pt x="15" y="46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105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2" name="Freeform 325"/>
            <p:cNvSpPr>
              <a:spLocks/>
            </p:cNvSpPr>
            <p:nvPr/>
          </p:nvSpPr>
          <p:spPr bwMode="auto">
            <a:xfrm>
              <a:off x="1928" y="1919"/>
              <a:ext cx="65" cy="29"/>
            </a:xfrm>
            <a:custGeom>
              <a:avLst/>
              <a:gdLst>
                <a:gd name="T0" fmla="*/ 0 w 152"/>
                <a:gd name="T1" fmla="*/ 0 h 77"/>
                <a:gd name="T2" fmla="*/ 0 w 152"/>
                <a:gd name="T3" fmla="*/ 0 h 77"/>
                <a:gd name="T4" fmla="*/ 0 w 152"/>
                <a:gd name="T5" fmla="*/ 0 h 77"/>
                <a:gd name="T6" fmla="*/ 0 w 152"/>
                <a:gd name="T7" fmla="*/ 0 h 77"/>
                <a:gd name="T8" fmla="*/ 0 w 152"/>
                <a:gd name="T9" fmla="*/ 0 h 77"/>
                <a:gd name="T10" fmla="*/ 0 w 152"/>
                <a:gd name="T11" fmla="*/ 0 h 77"/>
                <a:gd name="T12" fmla="*/ 0 w 152"/>
                <a:gd name="T13" fmla="*/ 0 h 77"/>
                <a:gd name="T14" fmla="*/ 0 w 152"/>
                <a:gd name="T15" fmla="*/ 0 h 77"/>
                <a:gd name="T16" fmla="*/ 0 w 152"/>
                <a:gd name="T17" fmla="*/ 0 h 77"/>
                <a:gd name="T18" fmla="*/ 0 w 152"/>
                <a:gd name="T19" fmla="*/ 0 h 77"/>
                <a:gd name="T20" fmla="*/ 0 w 152"/>
                <a:gd name="T21" fmla="*/ 0 h 77"/>
                <a:gd name="T22" fmla="*/ 0 w 152"/>
                <a:gd name="T23" fmla="*/ 0 h 77"/>
                <a:gd name="T24" fmla="*/ 0 w 152"/>
                <a:gd name="T25" fmla="*/ 0 h 77"/>
                <a:gd name="T26" fmla="*/ 0 w 152"/>
                <a:gd name="T27" fmla="*/ 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77"/>
                <a:gd name="T44" fmla="*/ 152 w 152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77">
                  <a:moveTo>
                    <a:pt x="0" y="30"/>
                  </a:moveTo>
                  <a:lnTo>
                    <a:pt x="15" y="0"/>
                  </a:lnTo>
                  <a:lnTo>
                    <a:pt x="60" y="15"/>
                  </a:lnTo>
                  <a:lnTo>
                    <a:pt x="76" y="30"/>
                  </a:lnTo>
                  <a:lnTo>
                    <a:pt x="91" y="15"/>
                  </a:lnTo>
                  <a:lnTo>
                    <a:pt x="121" y="30"/>
                  </a:lnTo>
                  <a:lnTo>
                    <a:pt x="136" y="30"/>
                  </a:lnTo>
                  <a:lnTo>
                    <a:pt x="151" y="46"/>
                  </a:lnTo>
                  <a:lnTo>
                    <a:pt x="151" y="76"/>
                  </a:lnTo>
                  <a:lnTo>
                    <a:pt x="91" y="61"/>
                  </a:lnTo>
                  <a:lnTo>
                    <a:pt x="76" y="46"/>
                  </a:lnTo>
                  <a:lnTo>
                    <a:pt x="60" y="61"/>
                  </a:lnTo>
                  <a:lnTo>
                    <a:pt x="15" y="30"/>
                  </a:lnTo>
                  <a:lnTo>
                    <a:pt x="0" y="3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3" name="Freeform 326"/>
            <p:cNvSpPr>
              <a:spLocks/>
            </p:cNvSpPr>
            <p:nvPr/>
          </p:nvSpPr>
          <p:spPr bwMode="auto">
            <a:xfrm>
              <a:off x="2088" y="1849"/>
              <a:ext cx="20" cy="29"/>
            </a:xfrm>
            <a:custGeom>
              <a:avLst/>
              <a:gdLst>
                <a:gd name="T0" fmla="*/ 0 w 45"/>
                <a:gd name="T1" fmla="*/ 0 h 77"/>
                <a:gd name="T2" fmla="*/ 0 w 45"/>
                <a:gd name="T3" fmla="*/ 0 h 77"/>
                <a:gd name="T4" fmla="*/ 0 w 45"/>
                <a:gd name="T5" fmla="*/ 0 h 77"/>
                <a:gd name="T6" fmla="*/ 0 w 45"/>
                <a:gd name="T7" fmla="*/ 0 h 77"/>
                <a:gd name="T8" fmla="*/ 0 w 4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77"/>
                <a:gd name="T17" fmla="*/ 45 w 4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77">
                  <a:moveTo>
                    <a:pt x="29" y="76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44" y="76"/>
                  </a:lnTo>
                  <a:lnTo>
                    <a:pt x="29" y="7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4" name="Freeform 327"/>
            <p:cNvSpPr>
              <a:spLocks/>
            </p:cNvSpPr>
            <p:nvPr/>
          </p:nvSpPr>
          <p:spPr bwMode="auto">
            <a:xfrm>
              <a:off x="2038" y="1941"/>
              <a:ext cx="19" cy="7"/>
            </a:xfrm>
            <a:custGeom>
              <a:avLst/>
              <a:gdLst>
                <a:gd name="T0" fmla="*/ 0 w 45"/>
                <a:gd name="T1" fmla="*/ 0 h 17"/>
                <a:gd name="T2" fmla="*/ 0 w 45"/>
                <a:gd name="T3" fmla="*/ 0 h 17"/>
                <a:gd name="T4" fmla="*/ 0 w 45"/>
                <a:gd name="T5" fmla="*/ 0 h 17"/>
                <a:gd name="T6" fmla="*/ 0 w 45"/>
                <a:gd name="T7" fmla="*/ 0 h 17"/>
                <a:gd name="T8" fmla="*/ 0 w 4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7"/>
                <a:gd name="T17" fmla="*/ 45 w 4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7">
                  <a:moveTo>
                    <a:pt x="0" y="0"/>
                  </a:moveTo>
                  <a:lnTo>
                    <a:pt x="44" y="0"/>
                  </a:lnTo>
                  <a:lnTo>
                    <a:pt x="4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5" name="Freeform 328"/>
            <p:cNvSpPr>
              <a:spLocks/>
            </p:cNvSpPr>
            <p:nvPr/>
          </p:nvSpPr>
          <p:spPr bwMode="auto">
            <a:xfrm>
              <a:off x="2064" y="1947"/>
              <a:ext cx="25" cy="13"/>
            </a:xfrm>
            <a:custGeom>
              <a:avLst/>
              <a:gdLst>
                <a:gd name="T0" fmla="*/ 0 w 60"/>
                <a:gd name="T1" fmla="*/ 0 h 32"/>
                <a:gd name="T2" fmla="*/ 0 w 60"/>
                <a:gd name="T3" fmla="*/ 0 h 32"/>
                <a:gd name="T4" fmla="*/ 0 w 60"/>
                <a:gd name="T5" fmla="*/ 0 h 32"/>
                <a:gd name="T6" fmla="*/ 0 w 60"/>
                <a:gd name="T7" fmla="*/ 0 h 32"/>
                <a:gd name="T8" fmla="*/ 0 w 60"/>
                <a:gd name="T9" fmla="*/ 0 h 32"/>
                <a:gd name="T10" fmla="*/ 0 w 6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32"/>
                <a:gd name="T20" fmla="*/ 60 w 6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32">
                  <a:moveTo>
                    <a:pt x="0" y="31"/>
                  </a:moveTo>
                  <a:lnTo>
                    <a:pt x="0" y="16"/>
                  </a:lnTo>
                  <a:lnTo>
                    <a:pt x="15" y="0"/>
                  </a:lnTo>
                  <a:lnTo>
                    <a:pt x="59" y="0"/>
                  </a:lnTo>
                  <a:lnTo>
                    <a:pt x="30" y="16"/>
                  </a:lnTo>
                  <a:lnTo>
                    <a:pt x="0" y="31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6" name="Freeform 329"/>
            <p:cNvSpPr>
              <a:spLocks/>
            </p:cNvSpPr>
            <p:nvPr/>
          </p:nvSpPr>
          <p:spPr bwMode="auto">
            <a:xfrm>
              <a:off x="2095" y="1895"/>
              <a:ext cx="26" cy="12"/>
            </a:xfrm>
            <a:custGeom>
              <a:avLst/>
              <a:gdLst>
                <a:gd name="T0" fmla="*/ 0 w 60"/>
                <a:gd name="T1" fmla="*/ 0 h 32"/>
                <a:gd name="T2" fmla="*/ 0 w 60"/>
                <a:gd name="T3" fmla="*/ 0 h 32"/>
                <a:gd name="T4" fmla="*/ 0 w 60"/>
                <a:gd name="T5" fmla="*/ 0 h 32"/>
                <a:gd name="T6" fmla="*/ 0 w 60"/>
                <a:gd name="T7" fmla="*/ 0 h 32"/>
                <a:gd name="T8" fmla="*/ 0 w 60"/>
                <a:gd name="T9" fmla="*/ 0 h 32"/>
                <a:gd name="T10" fmla="*/ 0 w 6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32"/>
                <a:gd name="T20" fmla="*/ 60 w 6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32">
                  <a:moveTo>
                    <a:pt x="0" y="16"/>
                  </a:moveTo>
                  <a:lnTo>
                    <a:pt x="15" y="31"/>
                  </a:lnTo>
                  <a:lnTo>
                    <a:pt x="30" y="16"/>
                  </a:lnTo>
                  <a:lnTo>
                    <a:pt x="59" y="16"/>
                  </a:lnTo>
                  <a:lnTo>
                    <a:pt x="59" y="0"/>
                  </a:lnTo>
                  <a:lnTo>
                    <a:pt x="0" y="16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7" name="Freeform 330"/>
            <p:cNvSpPr>
              <a:spLocks/>
            </p:cNvSpPr>
            <p:nvPr/>
          </p:nvSpPr>
          <p:spPr bwMode="auto">
            <a:xfrm>
              <a:off x="2005" y="1937"/>
              <a:ext cx="20" cy="11"/>
            </a:xfrm>
            <a:custGeom>
              <a:avLst/>
              <a:gdLst>
                <a:gd name="T0" fmla="*/ 0 w 46"/>
                <a:gd name="T1" fmla="*/ 0 h 31"/>
                <a:gd name="T2" fmla="*/ 0 w 46"/>
                <a:gd name="T3" fmla="*/ 0 h 31"/>
                <a:gd name="T4" fmla="*/ 0 w 46"/>
                <a:gd name="T5" fmla="*/ 0 h 31"/>
                <a:gd name="T6" fmla="*/ 0 w 46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1"/>
                <a:gd name="T14" fmla="*/ 46 w 46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1">
                  <a:moveTo>
                    <a:pt x="0" y="0"/>
                  </a:moveTo>
                  <a:lnTo>
                    <a:pt x="0" y="30"/>
                  </a:lnTo>
                  <a:lnTo>
                    <a:pt x="45" y="3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8" name="Freeform 331"/>
            <p:cNvSpPr>
              <a:spLocks/>
            </p:cNvSpPr>
            <p:nvPr/>
          </p:nvSpPr>
          <p:spPr bwMode="auto">
            <a:xfrm>
              <a:off x="2031" y="1953"/>
              <a:ext cx="13" cy="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0 h 17"/>
                <a:gd name="T4" fmla="*/ 0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31" y="0"/>
                  </a:lnTo>
                  <a:lnTo>
                    <a:pt x="31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9" name="Freeform 332"/>
            <p:cNvSpPr>
              <a:spLocks/>
            </p:cNvSpPr>
            <p:nvPr/>
          </p:nvSpPr>
          <p:spPr bwMode="auto">
            <a:xfrm>
              <a:off x="2172" y="1937"/>
              <a:ext cx="14" cy="11"/>
            </a:xfrm>
            <a:custGeom>
              <a:avLst/>
              <a:gdLst>
                <a:gd name="T0" fmla="*/ 0 w 32"/>
                <a:gd name="T1" fmla="*/ 0 h 31"/>
                <a:gd name="T2" fmla="*/ 0 w 32"/>
                <a:gd name="T3" fmla="*/ 0 h 31"/>
                <a:gd name="T4" fmla="*/ 0 w 32"/>
                <a:gd name="T5" fmla="*/ 0 h 31"/>
                <a:gd name="T6" fmla="*/ 0 w 32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1"/>
                <a:gd name="T14" fmla="*/ 32 w 3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1">
                  <a:moveTo>
                    <a:pt x="0" y="0"/>
                  </a:moveTo>
                  <a:lnTo>
                    <a:pt x="31" y="30"/>
                  </a:lnTo>
                  <a:lnTo>
                    <a:pt x="16" y="3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0" name="Freeform 333"/>
            <p:cNvSpPr>
              <a:spLocks/>
            </p:cNvSpPr>
            <p:nvPr/>
          </p:nvSpPr>
          <p:spPr bwMode="auto">
            <a:xfrm>
              <a:off x="2076" y="1901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0"/>
                  </a:moveTo>
                  <a:lnTo>
                    <a:pt x="30" y="0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1" name="Line 334"/>
            <p:cNvSpPr>
              <a:spLocks noChangeShapeType="1"/>
            </p:cNvSpPr>
            <p:nvPr/>
          </p:nvSpPr>
          <p:spPr bwMode="auto">
            <a:xfrm>
              <a:off x="1928" y="1884"/>
              <a:ext cx="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2" name="Oval 335"/>
            <p:cNvSpPr>
              <a:spLocks noChangeArrowheads="1"/>
            </p:cNvSpPr>
            <p:nvPr/>
          </p:nvSpPr>
          <p:spPr bwMode="auto">
            <a:xfrm>
              <a:off x="1903" y="1849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33" name="Oval 336"/>
            <p:cNvSpPr>
              <a:spLocks noChangeArrowheads="1"/>
            </p:cNvSpPr>
            <p:nvPr/>
          </p:nvSpPr>
          <p:spPr bwMode="auto">
            <a:xfrm>
              <a:off x="1993" y="1825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34" name="Oval 337"/>
            <p:cNvSpPr>
              <a:spLocks noChangeArrowheads="1"/>
            </p:cNvSpPr>
            <p:nvPr/>
          </p:nvSpPr>
          <p:spPr bwMode="auto">
            <a:xfrm>
              <a:off x="1679" y="1831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35" name="Freeform 338"/>
            <p:cNvSpPr>
              <a:spLocks/>
            </p:cNvSpPr>
            <p:nvPr/>
          </p:nvSpPr>
          <p:spPr bwMode="auto">
            <a:xfrm>
              <a:off x="2031" y="1704"/>
              <a:ext cx="33" cy="53"/>
            </a:xfrm>
            <a:custGeom>
              <a:avLst/>
              <a:gdLst>
                <a:gd name="T0" fmla="*/ 0 w 77"/>
                <a:gd name="T1" fmla="*/ 0 h 140"/>
                <a:gd name="T2" fmla="*/ 0 w 77"/>
                <a:gd name="T3" fmla="*/ 0 h 140"/>
                <a:gd name="T4" fmla="*/ 0 w 77"/>
                <a:gd name="T5" fmla="*/ 0 h 140"/>
                <a:gd name="T6" fmla="*/ 0 w 77"/>
                <a:gd name="T7" fmla="*/ 0 h 140"/>
                <a:gd name="T8" fmla="*/ 0 w 77"/>
                <a:gd name="T9" fmla="*/ 0 h 140"/>
                <a:gd name="T10" fmla="*/ 0 w 77"/>
                <a:gd name="T11" fmla="*/ 0 h 140"/>
                <a:gd name="T12" fmla="*/ 0 w 77"/>
                <a:gd name="T13" fmla="*/ 0 h 140"/>
                <a:gd name="T14" fmla="*/ 0 w 77"/>
                <a:gd name="T15" fmla="*/ 0 h 140"/>
                <a:gd name="T16" fmla="*/ 0 w 77"/>
                <a:gd name="T17" fmla="*/ 0 h 140"/>
                <a:gd name="T18" fmla="*/ 0 w 77"/>
                <a:gd name="T19" fmla="*/ 0 h 140"/>
                <a:gd name="T20" fmla="*/ 0 w 77"/>
                <a:gd name="T21" fmla="*/ 0 h 140"/>
                <a:gd name="T22" fmla="*/ 0 w 77"/>
                <a:gd name="T23" fmla="*/ 0 h 140"/>
                <a:gd name="T24" fmla="*/ 0 w 77"/>
                <a:gd name="T25" fmla="*/ 0 h 140"/>
                <a:gd name="T26" fmla="*/ 0 w 77"/>
                <a:gd name="T27" fmla="*/ 0 h 140"/>
                <a:gd name="T28" fmla="*/ 0 w 77"/>
                <a:gd name="T29" fmla="*/ 0 h 140"/>
                <a:gd name="T30" fmla="*/ 0 w 77"/>
                <a:gd name="T31" fmla="*/ 0 h 140"/>
                <a:gd name="T32" fmla="*/ 0 w 77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140"/>
                <a:gd name="T53" fmla="*/ 77 w 77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140">
                  <a:moveTo>
                    <a:pt x="30" y="15"/>
                  </a:moveTo>
                  <a:lnTo>
                    <a:pt x="15" y="0"/>
                  </a:lnTo>
                  <a:lnTo>
                    <a:pt x="0" y="46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30" y="108"/>
                  </a:lnTo>
                  <a:lnTo>
                    <a:pt x="30" y="124"/>
                  </a:lnTo>
                  <a:lnTo>
                    <a:pt x="61" y="124"/>
                  </a:lnTo>
                  <a:lnTo>
                    <a:pt x="76" y="139"/>
                  </a:lnTo>
                  <a:lnTo>
                    <a:pt x="76" y="108"/>
                  </a:lnTo>
                  <a:lnTo>
                    <a:pt x="46" y="108"/>
                  </a:lnTo>
                  <a:lnTo>
                    <a:pt x="30" y="77"/>
                  </a:lnTo>
                  <a:lnTo>
                    <a:pt x="46" y="46"/>
                  </a:lnTo>
                  <a:lnTo>
                    <a:pt x="30" y="31"/>
                  </a:lnTo>
                  <a:lnTo>
                    <a:pt x="30" y="15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6" name="Freeform 339"/>
            <p:cNvSpPr>
              <a:spLocks/>
            </p:cNvSpPr>
            <p:nvPr/>
          </p:nvSpPr>
          <p:spPr bwMode="auto">
            <a:xfrm>
              <a:off x="2050" y="1785"/>
              <a:ext cx="39" cy="30"/>
            </a:xfrm>
            <a:custGeom>
              <a:avLst/>
              <a:gdLst>
                <a:gd name="T0" fmla="*/ 0 w 91"/>
                <a:gd name="T1" fmla="*/ 0 h 77"/>
                <a:gd name="T2" fmla="*/ 0 w 91"/>
                <a:gd name="T3" fmla="*/ 0 h 77"/>
                <a:gd name="T4" fmla="*/ 0 w 91"/>
                <a:gd name="T5" fmla="*/ 0 h 77"/>
                <a:gd name="T6" fmla="*/ 0 w 91"/>
                <a:gd name="T7" fmla="*/ 0 h 77"/>
                <a:gd name="T8" fmla="*/ 0 w 91"/>
                <a:gd name="T9" fmla="*/ 0 h 77"/>
                <a:gd name="T10" fmla="*/ 0 w 91"/>
                <a:gd name="T11" fmla="*/ 0 h 77"/>
                <a:gd name="T12" fmla="*/ 0 w 91"/>
                <a:gd name="T13" fmla="*/ 0 h 77"/>
                <a:gd name="T14" fmla="*/ 0 w 91"/>
                <a:gd name="T15" fmla="*/ 0 h 77"/>
                <a:gd name="T16" fmla="*/ 0 w 91"/>
                <a:gd name="T17" fmla="*/ 0 h 77"/>
                <a:gd name="T18" fmla="*/ 0 w 91"/>
                <a:gd name="T19" fmla="*/ 0 h 77"/>
                <a:gd name="T20" fmla="*/ 0 w 91"/>
                <a:gd name="T21" fmla="*/ 0 h 77"/>
                <a:gd name="T22" fmla="*/ 0 w 91"/>
                <a:gd name="T23" fmla="*/ 0 h 77"/>
                <a:gd name="T24" fmla="*/ 0 w 91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77"/>
                <a:gd name="T41" fmla="*/ 91 w 91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77">
                  <a:moveTo>
                    <a:pt x="60" y="0"/>
                  </a:moveTo>
                  <a:lnTo>
                    <a:pt x="45" y="30"/>
                  </a:lnTo>
                  <a:lnTo>
                    <a:pt x="15" y="30"/>
                  </a:lnTo>
                  <a:lnTo>
                    <a:pt x="0" y="61"/>
                  </a:lnTo>
                  <a:lnTo>
                    <a:pt x="30" y="46"/>
                  </a:lnTo>
                  <a:lnTo>
                    <a:pt x="45" y="46"/>
                  </a:lnTo>
                  <a:lnTo>
                    <a:pt x="45" y="76"/>
                  </a:lnTo>
                  <a:lnTo>
                    <a:pt x="75" y="76"/>
                  </a:lnTo>
                  <a:lnTo>
                    <a:pt x="75" y="61"/>
                  </a:lnTo>
                  <a:lnTo>
                    <a:pt x="90" y="76"/>
                  </a:lnTo>
                  <a:lnTo>
                    <a:pt x="90" y="61"/>
                  </a:lnTo>
                  <a:lnTo>
                    <a:pt x="75" y="15"/>
                  </a:lnTo>
                  <a:lnTo>
                    <a:pt x="60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7" name="Freeform 340"/>
            <p:cNvSpPr>
              <a:spLocks/>
            </p:cNvSpPr>
            <p:nvPr/>
          </p:nvSpPr>
          <p:spPr bwMode="auto">
            <a:xfrm>
              <a:off x="2018" y="1774"/>
              <a:ext cx="13" cy="29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0 h 78"/>
                <a:gd name="T4" fmla="*/ 0 w 30"/>
                <a:gd name="T5" fmla="*/ 0 h 78"/>
                <a:gd name="T6" fmla="*/ 0 w 30"/>
                <a:gd name="T7" fmla="*/ 0 h 78"/>
                <a:gd name="T8" fmla="*/ 0 w 3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8"/>
                <a:gd name="T17" fmla="*/ 30 w 3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8">
                  <a:moveTo>
                    <a:pt x="29" y="0"/>
                  </a:moveTo>
                  <a:lnTo>
                    <a:pt x="15" y="31"/>
                  </a:lnTo>
                  <a:lnTo>
                    <a:pt x="0" y="77"/>
                  </a:lnTo>
                  <a:lnTo>
                    <a:pt x="15" y="31"/>
                  </a:lnTo>
                  <a:lnTo>
                    <a:pt x="29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8" name="Freeform 341"/>
            <p:cNvSpPr>
              <a:spLocks/>
            </p:cNvSpPr>
            <p:nvPr/>
          </p:nvSpPr>
          <p:spPr bwMode="auto">
            <a:xfrm>
              <a:off x="2056" y="1780"/>
              <a:ext cx="8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9" name="Freeform 342"/>
            <p:cNvSpPr>
              <a:spLocks/>
            </p:cNvSpPr>
            <p:nvPr/>
          </p:nvSpPr>
          <p:spPr bwMode="auto">
            <a:xfrm>
              <a:off x="2070" y="1762"/>
              <a:ext cx="7" cy="6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7" y="0"/>
                  </a:moveTo>
                  <a:lnTo>
                    <a:pt x="0" y="0"/>
                  </a:lnTo>
                  <a:lnTo>
                    <a:pt x="17" y="16"/>
                  </a:lnTo>
                  <a:lnTo>
                    <a:pt x="17" y="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0" name="Freeform 343"/>
            <p:cNvSpPr>
              <a:spLocks/>
            </p:cNvSpPr>
            <p:nvPr/>
          </p:nvSpPr>
          <p:spPr bwMode="auto">
            <a:xfrm>
              <a:off x="2050" y="1768"/>
              <a:ext cx="7" cy="12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30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0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1" name="Line 344"/>
            <p:cNvSpPr>
              <a:spLocks noChangeShapeType="1"/>
            </p:cNvSpPr>
            <p:nvPr/>
          </p:nvSpPr>
          <p:spPr bwMode="auto">
            <a:xfrm flipH="1">
              <a:off x="2064" y="178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2" name="Line 345"/>
            <p:cNvSpPr>
              <a:spLocks noChangeShapeType="1"/>
            </p:cNvSpPr>
            <p:nvPr/>
          </p:nvSpPr>
          <p:spPr bwMode="auto">
            <a:xfrm>
              <a:off x="2044" y="175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3" name="Oval 346"/>
            <p:cNvSpPr>
              <a:spLocks noChangeArrowheads="1"/>
            </p:cNvSpPr>
            <p:nvPr/>
          </p:nvSpPr>
          <p:spPr bwMode="auto">
            <a:xfrm>
              <a:off x="2121" y="1791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44" name="Oval 347"/>
            <p:cNvSpPr>
              <a:spLocks noChangeArrowheads="1"/>
            </p:cNvSpPr>
            <p:nvPr/>
          </p:nvSpPr>
          <p:spPr bwMode="auto">
            <a:xfrm>
              <a:off x="2146" y="1680"/>
              <a:ext cx="6" cy="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45" name="Oval 348"/>
            <p:cNvSpPr>
              <a:spLocks noChangeArrowheads="1"/>
            </p:cNvSpPr>
            <p:nvPr/>
          </p:nvSpPr>
          <p:spPr bwMode="auto">
            <a:xfrm>
              <a:off x="2179" y="1710"/>
              <a:ext cx="0" cy="5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46" name="Freeform 349"/>
            <p:cNvSpPr>
              <a:spLocks/>
            </p:cNvSpPr>
            <p:nvPr/>
          </p:nvSpPr>
          <p:spPr bwMode="auto">
            <a:xfrm>
              <a:off x="1960" y="1971"/>
              <a:ext cx="302" cy="274"/>
            </a:xfrm>
            <a:custGeom>
              <a:avLst/>
              <a:gdLst>
                <a:gd name="T0" fmla="*/ 0 w 702"/>
                <a:gd name="T1" fmla="*/ 0 h 724"/>
                <a:gd name="T2" fmla="*/ 0 w 702"/>
                <a:gd name="T3" fmla="*/ 0 h 724"/>
                <a:gd name="T4" fmla="*/ 0 w 702"/>
                <a:gd name="T5" fmla="*/ 0 h 724"/>
                <a:gd name="T6" fmla="*/ 0 w 702"/>
                <a:gd name="T7" fmla="*/ 0 h 724"/>
                <a:gd name="T8" fmla="*/ 0 w 702"/>
                <a:gd name="T9" fmla="*/ 0 h 724"/>
                <a:gd name="T10" fmla="*/ 0 w 702"/>
                <a:gd name="T11" fmla="*/ 0 h 724"/>
                <a:gd name="T12" fmla="*/ 0 w 702"/>
                <a:gd name="T13" fmla="*/ 0 h 724"/>
                <a:gd name="T14" fmla="*/ 0 w 702"/>
                <a:gd name="T15" fmla="*/ 0 h 724"/>
                <a:gd name="T16" fmla="*/ 0 w 702"/>
                <a:gd name="T17" fmla="*/ 0 h 724"/>
                <a:gd name="T18" fmla="*/ 0 w 702"/>
                <a:gd name="T19" fmla="*/ 0 h 724"/>
                <a:gd name="T20" fmla="*/ 0 w 702"/>
                <a:gd name="T21" fmla="*/ 0 h 724"/>
                <a:gd name="T22" fmla="*/ 0 w 702"/>
                <a:gd name="T23" fmla="*/ 0 h 724"/>
                <a:gd name="T24" fmla="*/ 0 w 702"/>
                <a:gd name="T25" fmla="*/ 0 h 724"/>
                <a:gd name="T26" fmla="*/ 0 w 702"/>
                <a:gd name="T27" fmla="*/ 0 h 724"/>
                <a:gd name="T28" fmla="*/ 0 w 702"/>
                <a:gd name="T29" fmla="*/ 0 h 724"/>
                <a:gd name="T30" fmla="*/ 0 w 702"/>
                <a:gd name="T31" fmla="*/ 0 h 724"/>
                <a:gd name="T32" fmla="*/ 0 w 702"/>
                <a:gd name="T33" fmla="*/ 0 h 724"/>
                <a:gd name="T34" fmla="*/ 0 w 702"/>
                <a:gd name="T35" fmla="*/ 0 h 724"/>
                <a:gd name="T36" fmla="*/ 0 w 702"/>
                <a:gd name="T37" fmla="*/ 0 h 724"/>
                <a:gd name="T38" fmla="*/ 0 w 702"/>
                <a:gd name="T39" fmla="*/ 0 h 724"/>
                <a:gd name="T40" fmla="*/ 0 w 702"/>
                <a:gd name="T41" fmla="*/ 0 h 724"/>
                <a:gd name="T42" fmla="*/ 0 w 702"/>
                <a:gd name="T43" fmla="*/ 0 h 724"/>
                <a:gd name="T44" fmla="*/ 0 w 702"/>
                <a:gd name="T45" fmla="*/ 0 h 724"/>
                <a:gd name="T46" fmla="*/ 0 w 702"/>
                <a:gd name="T47" fmla="*/ 0 h 724"/>
                <a:gd name="T48" fmla="*/ 0 w 702"/>
                <a:gd name="T49" fmla="*/ 0 h 724"/>
                <a:gd name="T50" fmla="*/ 0 w 702"/>
                <a:gd name="T51" fmla="*/ 0 h 724"/>
                <a:gd name="T52" fmla="*/ 0 w 702"/>
                <a:gd name="T53" fmla="*/ 0 h 724"/>
                <a:gd name="T54" fmla="*/ 0 w 702"/>
                <a:gd name="T55" fmla="*/ 0 h 724"/>
                <a:gd name="T56" fmla="*/ 0 w 702"/>
                <a:gd name="T57" fmla="*/ 0 h 724"/>
                <a:gd name="T58" fmla="*/ 0 w 702"/>
                <a:gd name="T59" fmla="*/ 0 h 724"/>
                <a:gd name="T60" fmla="*/ 0 w 702"/>
                <a:gd name="T61" fmla="*/ 0 h 724"/>
                <a:gd name="T62" fmla="*/ 0 w 702"/>
                <a:gd name="T63" fmla="*/ 0 h 724"/>
                <a:gd name="T64" fmla="*/ 0 w 702"/>
                <a:gd name="T65" fmla="*/ 0 h 7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2"/>
                <a:gd name="T100" fmla="*/ 0 h 724"/>
                <a:gd name="T101" fmla="*/ 702 w 702"/>
                <a:gd name="T102" fmla="*/ 724 h 7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2" h="724">
                  <a:moveTo>
                    <a:pt x="567" y="0"/>
                  </a:moveTo>
                  <a:lnTo>
                    <a:pt x="552" y="123"/>
                  </a:lnTo>
                  <a:lnTo>
                    <a:pt x="522" y="169"/>
                  </a:lnTo>
                  <a:lnTo>
                    <a:pt x="477" y="108"/>
                  </a:lnTo>
                  <a:lnTo>
                    <a:pt x="447" y="92"/>
                  </a:lnTo>
                  <a:lnTo>
                    <a:pt x="447" y="62"/>
                  </a:lnTo>
                  <a:lnTo>
                    <a:pt x="462" y="62"/>
                  </a:lnTo>
                  <a:lnTo>
                    <a:pt x="477" y="46"/>
                  </a:lnTo>
                  <a:lnTo>
                    <a:pt x="477" y="31"/>
                  </a:lnTo>
                  <a:lnTo>
                    <a:pt x="462" y="46"/>
                  </a:lnTo>
                  <a:lnTo>
                    <a:pt x="418" y="15"/>
                  </a:lnTo>
                  <a:lnTo>
                    <a:pt x="388" y="15"/>
                  </a:lnTo>
                  <a:lnTo>
                    <a:pt x="388" y="31"/>
                  </a:lnTo>
                  <a:lnTo>
                    <a:pt x="373" y="31"/>
                  </a:lnTo>
                  <a:lnTo>
                    <a:pt x="343" y="77"/>
                  </a:lnTo>
                  <a:lnTo>
                    <a:pt x="343" y="92"/>
                  </a:lnTo>
                  <a:lnTo>
                    <a:pt x="328" y="77"/>
                  </a:lnTo>
                  <a:lnTo>
                    <a:pt x="313" y="92"/>
                  </a:lnTo>
                  <a:lnTo>
                    <a:pt x="313" y="62"/>
                  </a:lnTo>
                  <a:lnTo>
                    <a:pt x="298" y="62"/>
                  </a:lnTo>
                  <a:lnTo>
                    <a:pt x="283" y="77"/>
                  </a:lnTo>
                  <a:lnTo>
                    <a:pt x="224" y="108"/>
                  </a:lnTo>
                  <a:lnTo>
                    <a:pt x="224" y="123"/>
                  </a:lnTo>
                  <a:lnTo>
                    <a:pt x="224" y="108"/>
                  </a:lnTo>
                  <a:lnTo>
                    <a:pt x="194" y="123"/>
                  </a:lnTo>
                  <a:lnTo>
                    <a:pt x="209" y="154"/>
                  </a:lnTo>
                  <a:lnTo>
                    <a:pt x="194" y="169"/>
                  </a:lnTo>
                  <a:lnTo>
                    <a:pt x="179" y="185"/>
                  </a:lnTo>
                  <a:lnTo>
                    <a:pt x="149" y="200"/>
                  </a:lnTo>
                  <a:lnTo>
                    <a:pt x="30" y="231"/>
                  </a:lnTo>
                  <a:lnTo>
                    <a:pt x="15" y="338"/>
                  </a:lnTo>
                  <a:lnTo>
                    <a:pt x="15" y="400"/>
                  </a:lnTo>
                  <a:lnTo>
                    <a:pt x="15" y="461"/>
                  </a:lnTo>
                  <a:lnTo>
                    <a:pt x="0" y="508"/>
                  </a:lnTo>
                  <a:lnTo>
                    <a:pt x="15" y="538"/>
                  </a:lnTo>
                  <a:lnTo>
                    <a:pt x="45" y="554"/>
                  </a:lnTo>
                  <a:lnTo>
                    <a:pt x="89" y="523"/>
                  </a:lnTo>
                  <a:lnTo>
                    <a:pt x="149" y="538"/>
                  </a:lnTo>
                  <a:lnTo>
                    <a:pt x="164" y="508"/>
                  </a:lnTo>
                  <a:lnTo>
                    <a:pt x="283" y="492"/>
                  </a:lnTo>
                  <a:lnTo>
                    <a:pt x="328" y="523"/>
                  </a:lnTo>
                  <a:lnTo>
                    <a:pt x="343" y="585"/>
                  </a:lnTo>
                  <a:lnTo>
                    <a:pt x="388" y="538"/>
                  </a:lnTo>
                  <a:lnTo>
                    <a:pt x="358" y="600"/>
                  </a:lnTo>
                  <a:lnTo>
                    <a:pt x="388" y="585"/>
                  </a:lnTo>
                  <a:lnTo>
                    <a:pt x="388" y="661"/>
                  </a:lnTo>
                  <a:lnTo>
                    <a:pt x="433" y="708"/>
                  </a:lnTo>
                  <a:lnTo>
                    <a:pt x="477" y="692"/>
                  </a:lnTo>
                  <a:lnTo>
                    <a:pt x="492" y="723"/>
                  </a:lnTo>
                  <a:lnTo>
                    <a:pt x="522" y="708"/>
                  </a:lnTo>
                  <a:lnTo>
                    <a:pt x="552" y="708"/>
                  </a:lnTo>
                  <a:lnTo>
                    <a:pt x="567" y="677"/>
                  </a:lnTo>
                  <a:lnTo>
                    <a:pt x="612" y="600"/>
                  </a:lnTo>
                  <a:lnTo>
                    <a:pt x="641" y="585"/>
                  </a:lnTo>
                  <a:lnTo>
                    <a:pt x="671" y="538"/>
                  </a:lnTo>
                  <a:lnTo>
                    <a:pt x="701" y="461"/>
                  </a:lnTo>
                  <a:lnTo>
                    <a:pt x="701" y="446"/>
                  </a:lnTo>
                  <a:lnTo>
                    <a:pt x="701" y="400"/>
                  </a:lnTo>
                  <a:lnTo>
                    <a:pt x="686" y="338"/>
                  </a:lnTo>
                  <a:lnTo>
                    <a:pt x="671" y="308"/>
                  </a:lnTo>
                  <a:lnTo>
                    <a:pt x="656" y="308"/>
                  </a:lnTo>
                  <a:lnTo>
                    <a:pt x="656" y="262"/>
                  </a:lnTo>
                  <a:lnTo>
                    <a:pt x="626" y="200"/>
                  </a:lnTo>
                  <a:lnTo>
                    <a:pt x="612" y="108"/>
                  </a:lnTo>
                  <a:lnTo>
                    <a:pt x="597" y="92"/>
                  </a:lnTo>
                  <a:lnTo>
                    <a:pt x="567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7" name="Freeform 350"/>
            <p:cNvSpPr>
              <a:spLocks/>
            </p:cNvSpPr>
            <p:nvPr/>
          </p:nvSpPr>
          <p:spPr bwMode="auto">
            <a:xfrm>
              <a:off x="2146" y="2268"/>
              <a:ext cx="26" cy="29"/>
            </a:xfrm>
            <a:custGeom>
              <a:avLst/>
              <a:gdLst>
                <a:gd name="T0" fmla="*/ 0 w 60"/>
                <a:gd name="T1" fmla="*/ 0 h 78"/>
                <a:gd name="T2" fmla="*/ 0 w 60"/>
                <a:gd name="T3" fmla="*/ 0 h 78"/>
                <a:gd name="T4" fmla="*/ 0 w 60"/>
                <a:gd name="T5" fmla="*/ 0 h 78"/>
                <a:gd name="T6" fmla="*/ 0 w 60"/>
                <a:gd name="T7" fmla="*/ 0 h 78"/>
                <a:gd name="T8" fmla="*/ 0 w 60"/>
                <a:gd name="T9" fmla="*/ 0 h 78"/>
                <a:gd name="T10" fmla="*/ 0 w 60"/>
                <a:gd name="T11" fmla="*/ 0 h 78"/>
                <a:gd name="T12" fmla="*/ 0 w 60"/>
                <a:gd name="T13" fmla="*/ 0 h 78"/>
                <a:gd name="T14" fmla="*/ 0 w 60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78"/>
                <a:gd name="T26" fmla="*/ 60 w 60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78">
                  <a:moveTo>
                    <a:pt x="0" y="0"/>
                  </a:moveTo>
                  <a:lnTo>
                    <a:pt x="0" y="46"/>
                  </a:lnTo>
                  <a:lnTo>
                    <a:pt x="0" y="77"/>
                  </a:lnTo>
                  <a:lnTo>
                    <a:pt x="30" y="77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8" name="Freeform 351"/>
            <p:cNvSpPr>
              <a:spLocks/>
            </p:cNvSpPr>
            <p:nvPr/>
          </p:nvSpPr>
          <p:spPr bwMode="auto">
            <a:xfrm>
              <a:off x="2281" y="2302"/>
              <a:ext cx="77" cy="65"/>
            </a:xfrm>
            <a:custGeom>
              <a:avLst/>
              <a:gdLst>
                <a:gd name="T0" fmla="*/ 0 w 181"/>
                <a:gd name="T1" fmla="*/ 0 h 170"/>
                <a:gd name="T2" fmla="*/ 0 w 181"/>
                <a:gd name="T3" fmla="*/ 0 h 170"/>
                <a:gd name="T4" fmla="*/ 0 w 181"/>
                <a:gd name="T5" fmla="*/ 0 h 170"/>
                <a:gd name="T6" fmla="*/ 0 w 181"/>
                <a:gd name="T7" fmla="*/ 0 h 170"/>
                <a:gd name="T8" fmla="*/ 0 w 181"/>
                <a:gd name="T9" fmla="*/ 0 h 170"/>
                <a:gd name="T10" fmla="*/ 0 w 181"/>
                <a:gd name="T11" fmla="*/ 0 h 170"/>
                <a:gd name="T12" fmla="*/ 0 w 181"/>
                <a:gd name="T13" fmla="*/ 0 h 170"/>
                <a:gd name="T14" fmla="*/ 0 w 181"/>
                <a:gd name="T15" fmla="*/ 0 h 170"/>
                <a:gd name="T16" fmla="*/ 0 w 181"/>
                <a:gd name="T17" fmla="*/ 0 h 170"/>
                <a:gd name="T18" fmla="*/ 0 w 181"/>
                <a:gd name="T19" fmla="*/ 0 h 170"/>
                <a:gd name="T20" fmla="*/ 0 w 181"/>
                <a:gd name="T21" fmla="*/ 0 h 170"/>
                <a:gd name="T22" fmla="*/ 0 w 181"/>
                <a:gd name="T23" fmla="*/ 0 h 170"/>
                <a:gd name="T24" fmla="*/ 0 w 181"/>
                <a:gd name="T25" fmla="*/ 0 h 170"/>
                <a:gd name="T26" fmla="*/ 0 w 181"/>
                <a:gd name="T27" fmla="*/ 0 h 170"/>
                <a:gd name="T28" fmla="*/ 0 w 181"/>
                <a:gd name="T29" fmla="*/ 0 h 170"/>
                <a:gd name="T30" fmla="*/ 0 w 181"/>
                <a:gd name="T31" fmla="*/ 0 h 170"/>
                <a:gd name="T32" fmla="*/ 0 w 181"/>
                <a:gd name="T33" fmla="*/ 0 h 170"/>
                <a:gd name="T34" fmla="*/ 0 w 181"/>
                <a:gd name="T35" fmla="*/ 0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1"/>
                <a:gd name="T55" fmla="*/ 0 h 170"/>
                <a:gd name="T56" fmla="*/ 181 w 181"/>
                <a:gd name="T57" fmla="*/ 170 h 1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1" h="170">
                  <a:moveTo>
                    <a:pt x="30" y="169"/>
                  </a:moveTo>
                  <a:lnTo>
                    <a:pt x="45" y="154"/>
                  </a:lnTo>
                  <a:lnTo>
                    <a:pt x="60" y="138"/>
                  </a:lnTo>
                  <a:lnTo>
                    <a:pt x="90" y="108"/>
                  </a:lnTo>
                  <a:lnTo>
                    <a:pt x="120" y="92"/>
                  </a:lnTo>
                  <a:lnTo>
                    <a:pt x="135" y="92"/>
                  </a:lnTo>
                  <a:lnTo>
                    <a:pt x="135" y="77"/>
                  </a:lnTo>
                  <a:lnTo>
                    <a:pt x="180" y="31"/>
                  </a:lnTo>
                  <a:lnTo>
                    <a:pt x="180" y="15"/>
                  </a:lnTo>
                  <a:lnTo>
                    <a:pt x="165" y="15"/>
                  </a:lnTo>
                  <a:lnTo>
                    <a:pt x="165" y="0"/>
                  </a:lnTo>
                  <a:lnTo>
                    <a:pt x="120" y="46"/>
                  </a:lnTo>
                  <a:lnTo>
                    <a:pt x="75" y="61"/>
                  </a:lnTo>
                  <a:lnTo>
                    <a:pt x="60" y="61"/>
                  </a:lnTo>
                  <a:lnTo>
                    <a:pt x="30" y="92"/>
                  </a:lnTo>
                  <a:lnTo>
                    <a:pt x="0" y="123"/>
                  </a:lnTo>
                  <a:lnTo>
                    <a:pt x="15" y="138"/>
                  </a:lnTo>
                  <a:lnTo>
                    <a:pt x="30" y="1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9" name="Freeform 352"/>
            <p:cNvSpPr>
              <a:spLocks/>
            </p:cNvSpPr>
            <p:nvPr/>
          </p:nvSpPr>
          <p:spPr bwMode="auto">
            <a:xfrm>
              <a:off x="2364" y="2232"/>
              <a:ext cx="46" cy="83"/>
            </a:xfrm>
            <a:custGeom>
              <a:avLst/>
              <a:gdLst>
                <a:gd name="T0" fmla="*/ 0 w 106"/>
                <a:gd name="T1" fmla="*/ 0 h 217"/>
                <a:gd name="T2" fmla="*/ 0 w 106"/>
                <a:gd name="T3" fmla="*/ 0 h 217"/>
                <a:gd name="T4" fmla="*/ 0 w 106"/>
                <a:gd name="T5" fmla="*/ 0 h 217"/>
                <a:gd name="T6" fmla="*/ 0 w 106"/>
                <a:gd name="T7" fmla="*/ 0 h 217"/>
                <a:gd name="T8" fmla="*/ 0 w 106"/>
                <a:gd name="T9" fmla="*/ 0 h 217"/>
                <a:gd name="T10" fmla="*/ 0 w 106"/>
                <a:gd name="T11" fmla="*/ 0 h 217"/>
                <a:gd name="T12" fmla="*/ 0 w 106"/>
                <a:gd name="T13" fmla="*/ 0 h 217"/>
                <a:gd name="T14" fmla="*/ 0 w 106"/>
                <a:gd name="T15" fmla="*/ 0 h 217"/>
                <a:gd name="T16" fmla="*/ 0 w 106"/>
                <a:gd name="T17" fmla="*/ 0 h 217"/>
                <a:gd name="T18" fmla="*/ 0 w 106"/>
                <a:gd name="T19" fmla="*/ 0 h 217"/>
                <a:gd name="T20" fmla="*/ 0 w 106"/>
                <a:gd name="T21" fmla="*/ 0 h 217"/>
                <a:gd name="T22" fmla="*/ 0 w 106"/>
                <a:gd name="T23" fmla="*/ 0 h 217"/>
                <a:gd name="T24" fmla="*/ 0 w 106"/>
                <a:gd name="T25" fmla="*/ 0 h 217"/>
                <a:gd name="T26" fmla="*/ 0 w 106"/>
                <a:gd name="T27" fmla="*/ 0 h 217"/>
                <a:gd name="T28" fmla="*/ 0 w 106"/>
                <a:gd name="T29" fmla="*/ 0 h 217"/>
                <a:gd name="T30" fmla="*/ 0 w 106"/>
                <a:gd name="T31" fmla="*/ 0 h 217"/>
                <a:gd name="T32" fmla="*/ 0 w 106"/>
                <a:gd name="T33" fmla="*/ 0 h 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217"/>
                <a:gd name="T53" fmla="*/ 106 w 106"/>
                <a:gd name="T54" fmla="*/ 217 h 2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217">
                  <a:moveTo>
                    <a:pt x="45" y="0"/>
                  </a:moveTo>
                  <a:lnTo>
                    <a:pt x="30" y="0"/>
                  </a:lnTo>
                  <a:lnTo>
                    <a:pt x="45" y="62"/>
                  </a:lnTo>
                  <a:lnTo>
                    <a:pt x="30" y="123"/>
                  </a:lnTo>
                  <a:lnTo>
                    <a:pt x="0" y="139"/>
                  </a:lnTo>
                  <a:lnTo>
                    <a:pt x="15" y="185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60" y="170"/>
                  </a:lnTo>
                  <a:lnTo>
                    <a:pt x="60" y="139"/>
                  </a:lnTo>
                  <a:lnTo>
                    <a:pt x="75" y="139"/>
                  </a:lnTo>
                  <a:lnTo>
                    <a:pt x="105" y="93"/>
                  </a:lnTo>
                  <a:lnTo>
                    <a:pt x="75" y="93"/>
                  </a:lnTo>
                  <a:lnTo>
                    <a:pt x="75" y="62"/>
                  </a:lnTo>
                  <a:lnTo>
                    <a:pt x="75" y="77"/>
                  </a:lnTo>
                  <a:lnTo>
                    <a:pt x="60" y="46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0" name="Oval 353"/>
            <p:cNvSpPr>
              <a:spLocks noChangeArrowheads="1"/>
            </p:cNvSpPr>
            <p:nvPr/>
          </p:nvSpPr>
          <p:spPr bwMode="auto">
            <a:xfrm>
              <a:off x="2390" y="2012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1" name="Oval 354"/>
            <p:cNvSpPr>
              <a:spLocks noChangeArrowheads="1"/>
            </p:cNvSpPr>
            <p:nvPr/>
          </p:nvSpPr>
          <p:spPr bwMode="auto">
            <a:xfrm>
              <a:off x="2365" y="2100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2" name="Oval 355"/>
            <p:cNvSpPr>
              <a:spLocks noChangeArrowheads="1"/>
            </p:cNvSpPr>
            <p:nvPr/>
          </p:nvSpPr>
          <p:spPr bwMode="auto">
            <a:xfrm>
              <a:off x="2422" y="2036"/>
              <a:ext cx="5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3" name="Oval 356"/>
            <p:cNvSpPr>
              <a:spLocks noChangeArrowheads="1"/>
            </p:cNvSpPr>
            <p:nvPr/>
          </p:nvSpPr>
          <p:spPr bwMode="auto">
            <a:xfrm>
              <a:off x="2448" y="2052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4" name="Oval 357"/>
            <p:cNvSpPr>
              <a:spLocks noChangeArrowheads="1"/>
            </p:cNvSpPr>
            <p:nvPr/>
          </p:nvSpPr>
          <p:spPr bwMode="auto">
            <a:xfrm>
              <a:off x="2448" y="2070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55" name="Freeform 358"/>
            <p:cNvSpPr>
              <a:spLocks/>
            </p:cNvSpPr>
            <p:nvPr/>
          </p:nvSpPr>
          <p:spPr bwMode="auto">
            <a:xfrm>
              <a:off x="2357" y="2099"/>
              <a:ext cx="20" cy="12"/>
            </a:xfrm>
            <a:custGeom>
              <a:avLst/>
              <a:gdLst>
                <a:gd name="T0" fmla="*/ 0 w 46"/>
                <a:gd name="T1" fmla="*/ 0 h 32"/>
                <a:gd name="T2" fmla="*/ 0 w 46"/>
                <a:gd name="T3" fmla="*/ 0 h 32"/>
                <a:gd name="T4" fmla="*/ 0 w 46"/>
                <a:gd name="T5" fmla="*/ 0 h 32"/>
                <a:gd name="T6" fmla="*/ 0 w 46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2"/>
                <a:gd name="T14" fmla="*/ 46 w 46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2">
                  <a:moveTo>
                    <a:pt x="0" y="0"/>
                  </a:moveTo>
                  <a:lnTo>
                    <a:pt x="30" y="31"/>
                  </a:lnTo>
                  <a:lnTo>
                    <a:pt x="45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6" name="Freeform 359"/>
            <p:cNvSpPr>
              <a:spLocks/>
            </p:cNvSpPr>
            <p:nvPr/>
          </p:nvSpPr>
          <p:spPr bwMode="auto">
            <a:xfrm>
              <a:off x="2204" y="1895"/>
              <a:ext cx="70" cy="77"/>
            </a:xfrm>
            <a:custGeom>
              <a:avLst/>
              <a:gdLst>
                <a:gd name="T0" fmla="*/ 0 w 164"/>
                <a:gd name="T1" fmla="*/ 0 h 201"/>
                <a:gd name="T2" fmla="*/ 0 w 164"/>
                <a:gd name="T3" fmla="*/ 0 h 201"/>
                <a:gd name="T4" fmla="*/ 0 w 164"/>
                <a:gd name="T5" fmla="*/ 0 h 201"/>
                <a:gd name="T6" fmla="*/ 0 w 164"/>
                <a:gd name="T7" fmla="*/ 0 h 201"/>
                <a:gd name="T8" fmla="*/ 0 w 164"/>
                <a:gd name="T9" fmla="*/ 0 h 201"/>
                <a:gd name="T10" fmla="*/ 0 w 164"/>
                <a:gd name="T11" fmla="*/ 0 h 201"/>
                <a:gd name="T12" fmla="*/ 0 w 164"/>
                <a:gd name="T13" fmla="*/ 0 h 201"/>
                <a:gd name="T14" fmla="*/ 0 w 164"/>
                <a:gd name="T15" fmla="*/ 0 h 201"/>
                <a:gd name="T16" fmla="*/ 0 w 164"/>
                <a:gd name="T17" fmla="*/ 0 h 201"/>
                <a:gd name="T18" fmla="*/ 0 w 164"/>
                <a:gd name="T19" fmla="*/ 0 h 201"/>
                <a:gd name="T20" fmla="*/ 0 w 164"/>
                <a:gd name="T21" fmla="*/ 0 h 201"/>
                <a:gd name="T22" fmla="*/ 0 w 164"/>
                <a:gd name="T23" fmla="*/ 0 h 201"/>
                <a:gd name="T24" fmla="*/ 0 w 164"/>
                <a:gd name="T25" fmla="*/ 0 h 201"/>
                <a:gd name="T26" fmla="*/ 0 w 164"/>
                <a:gd name="T27" fmla="*/ 0 h 201"/>
                <a:gd name="T28" fmla="*/ 0 w 164"/>
                <a:gd name="T29" fmla="*/ 0 h 201"/>
                <a:gd name="T30" fmla="*/ 0 w 164"/>
                <a:gd name="T31" fmla="*/ 0 h 2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"/>
                <a:gd name="T49" fmla="*/ 0 h 201"/>
                <a:gd name="T50" fmla="*/ 164 w 164"/>
                <a:gd name="T51" fmla="*/ 201 h 2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" h="201">
                  <a:moveTo>
                    <a:pt x="0" y="0"/>
                  </a:moveTo>
                  <a:lnTo>
                    <a:pt x="0" y="154"/>
                  </a:lnTo>
                  <a:lnTo>
                    <a:pt x="30" y="154"/>
                  </a:lnTo>
                  <a:lnTo>
                    <a:pt x="15" y="138"/>
                  </a:lnTo>
                  <a:lnTo>
                    <a:pt x="44" y="138"/>
                  </a:lnTo>
                  <a:lnTo>
                    <a:pt x="74" y="138"/>
                  </a:lnTo>
                  <a:lnTo>
                    <a:pt x="104" y="185"/>
                  </a:lnTo>
                  <a:lnTo>
                    <a:pt x="133" y="200"/>
                  </a:lnTo>
                  <a:lnTo>
                    <a:pt x="163" y="200"/>
                  </a:lnTo>
                  <a:lnTo>
                    <a:pt x="119" y="154"/>
                  </a:lnTo>
                  <a:lnTo>
                    <a:pt x="104" y="138"/>
                  </a:lnTo>
                  <a:lnTo>
                    <a:pt x="89" y="108"/>
                  </a:lnTo>
                  <a:lnTo>
                    <a:pt x="104" y="108"/>
                  </a:lnTo>
                  <a:lnTo>
                    <a:pt x="104" y="92"/>
                  </a:lnTo>
                  <a:lnTo>
                    <a:pt x="74" y="6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7" name="Freeform 360"/>
            <p:cNvSpPr>
              <a:spLocks/>
            </p:cNvSpPr>
            <p:nvPr/>
          </p:nvSpPr>
          <p:spPr bwMode="auto">
            <a:xfrm>
              <a:off x="2262" y="1913"/>
              <a:ext cx="26" cy="18"/>
            </a:xfrm>
            <a:custGeom>
              <a:avLst/>
              <a:gdLst>
                <a:gd name="T0" fmla="*/ 0 w 61"/>
                <a:gd name="T1" fmla="*/ 0 h 47"/>
                <a:gd name="T2" fmla="*/ 0 w 61"/>
                <a:gd name="T3" fmla="*/ 0 h 47"/>
                <a:gd name="T4" fmla="*/ 0 w 61"/>
                <a:gd name="T5" fmla="*/ 0 h 47"/>
                <a:gd name="T6" fmla="*/ 0 w 61"/>
                <a:gd name="T7" fmla="*/ 0 h 47"/>
                <a:gd name="T8" fmla="*/ 0 w 61"/>
                <a:gd name="T9" fmla="*/ 0 h 47"/>
                <a:gd name="T10" fmla="*/ 0 w 61"/>
                <a:gd name="T11" fmla="*/ 0 h 47"/>
                <a:gd name="T12" fmla="*/ 0 w 61"/>
                <a:gd name="T13" fmla="*/ 0 h 47"/>
                <a:gd name="T14" fmla="*/ 0 w 61"/>
                <a:gd name="T15" fmla="*/ 0 h 47"/>
                <a:gd name="T16" fmla="*/ 0 w 61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47"/>
                <a:gd name="T29" fmla="*/ 61 w 6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47">
                  <a:moveTo>
                    <a:pt x="0" y="31"/>
                  </a:moveTo>
                  <a:lnTo>
                    <a:pt x="0" y="46"/>
                  </a:lnTo>
                  <a:lnTo>
                    <a:pt x="30" y="46"/>
                  </a:lnTo>
                  <a:lnTo>
                    <a:pt x="45" y="31"/>
                  </a:lnTo>
                  <a:lnTo>
                    <a:pt x="60" y="15"/>
                  </a:lnTo>
                  <a:lnTo>
                    <a:pt x="60" y="0"/>
                  </a:lnTo>
                  <a:lnTo>
                    <a:pt x="45" y="15"/>
                  </a:lnTo>
                  <a:lnTo>
                    <a:pt x="30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8" name="Freeform 361"/>
            <p:cNvSpPr>
              <a:spLocks/>
            </p:cNvSpPr>
            <p:nvPr/>
          </p:nvSpPr>
          <p:spPr bwMode="auto">
            <a:xfrm>
              <a:off x="2281" y="1895"/>
              <a:ext cx="19" cy="24"/>
            </a:xfrm>
            <a:custGeom>
              <a:avLst/>
              <a:gdLst>
                <a:gd name="T0" fmla="*/ 0 w 46"/>
                <a:gd name="T1" fmla="*/ 0 h 63"/>
                <a:gd name="T2" fmla="*/ 0 w 46"/>
                <a:gd name="T3" fmla="*/ 0 h 63"/>
                <a:gd name="T4" fmla="*/ 0 w 46"/>
                <a:gd name="T5" fmla="*/ 0 h 63"/>
                <a:gd name="T6" fmla="*/ 0 w 46"/>
                <a:gd name="T7" fmla="*/ 0 h 63"/>
                <a:gd name="T8" fmla="*/ 0 w 46"/>
                <a:gd name="T9" fmla="*/ 0 h 63"/>
                <a:gd name="T10" fmla="*/ 0 w 46"/>
                <a:gd name="T11" fmla="*/ 0 h 63"/>
                <a:gd name="T12" fmla="*/ 0 w 46"/>
                <a:gd name="T13" fmla="*/ 0 h 63"/>
                <a:gd name="T14" fmla="*/ 0 w 46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63"/>
                <a:gd name="T26" fmla="*/ 46 w 46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63">
                  <a:moveTo>
                    <a:pt x="0" y="0"/>
                  </a:moveTo>
                  <a:lnTo>
                    <a:pt x="0" y="31"/>
                  </a:lnTo>
                  <a:lnTo>
                    <a:pt x="30" y="31"/>
                  </a:lnTo>
                  <a:lnTo>
                    <a:pt x="30" y="47"/>
                  </a:lnTo>
                  <a:lnTo>
                    <a:pt x="45" y="62"/>
                  </a:lnTo>
                  <a:lnTo>
                    <a:pt x="45" y="47"/>
                  </a:lnTo>
                  <a:lnTo>
                    <a:pt x="3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9" name="Oval 362"/>
            <p:cNvSpPr>
              <a:spLocks noChangeArrowheads="1"/>
            </p:cNvSpPr>
            <p:nvPr/>
          </p:nvSpPr>
          <p:spPr bwMode="auto">
            <a:xfrm>
              <a:off x="2237" y="1774"/>
              <a:ext cx="5" cy="6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0" name="Freeform 363"/>
            <p:cNvSpPr>
              <a:spLocks/>
            </p:cNvSpPr>
            <p:nvPr/>
          </p:nvSpPr>
          <p:spPr bwMode="auto">
            <a:xfrm>
              <a:off x="2333" y="1941"/>
              <a:ext cx="6" cy="1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0 h 32"/>
                <a:gd name="T6" fmla="*/ 0 w 1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1" name="Freeform 364"/>
            <p:cNvSpPr>
              <a:spLocks/>
            </p:cNvSpPr>
            <p:nvPr/>
          </p:nvSpPr>
          <p:spPr bwMode="auto">
            <a:xfrm>
              <a:off x="2326" y="1930"/>
              <a:ext cx="13" cy="7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0"/>
                  </a:moveTo>
                  <a:lnTo>
                    <a:pt x="15" y="1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2" name="Freeform 365"/>
            <p:cNvSpPr>
              <a:spLocks/>
            </p:cNvSpPr>
            <p:nvPr/>
          </p:nvSpPr>
          <p:spPr bwMode="auto">
            <a:xfrm>
              <a:off x="2345" y="1953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3" name="Freeform 366"/>
            <p:cNvSpPr>
              <a:spLocks/>
            </p:cNvSpPr>
            <p:nvPr/>
          </p:nvSpPr>
          <p:spPr bwMode="auto">
            <a:xfrm>
              <a:off x="2351" y="1941"/>
              <a:ext cx="8" cy="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4" name="Line 367"/>
            <p:cNvSpPr>
              <a:spLocks noChangeShapeType="1"/>
            </p:cNvSpPr>
            <p:nvPr/>
          </p:nvSpPr>
          <p:spPr bwMode="auto">
            <a:xfrm>
              <a:off x="2357" y="1959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5" name="Oval 368"/>
            <p:cNvSpPr>
              <a:spLocks noChangeArrowheads="1"/>
            </p:cNvSpPr>
            <p:nvPr/>
          </p:nvSpPr>
          <p:spPr bwMode="auto">
            <a:xfrm>
              <a:off x="2371" y="1878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6" name="Oval 369"/>
            <p:cNvSpPr>
              <a:spLocks noChangeArrowheads="1"/>
            </p:cNvSpPr>
            <p:nvPr/>
          </p:nvSpPr>
          <p:spPr bwMode="auto">
            <a:xfrm>
              <a:off x="2448" y="1953"/>
              <a:ext cx="0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7" name="Oval 370"/>
            <p:cNvSpPr>
              <a:spLocks noChangeArrowheads="1"/>
            </p:cNvSpPr>
            <p:nvPr/>
          </p:nvSpPr>
          <p:spPr bwMode="auto">
            <a:xfrm>
              <a:off x="2377" y="1809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8" name="Oval 371"/>
            <p:cNvSpPr>
              <a:spLocks noChangeArrowheads="1"/>
            </p:cNvSpPr>
            <p:nvPr/>
          </p:nvSpPr>
          <p:spPr bwMode="auto">
            <a:xfrm>
              <a:off x="2403" y="1925"/>
              <a:ext cx="6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69" name="Oval 372"/>
            <p:cNvSpPr>
              <a:spLocks noChangeArrowheads="1"/>
            </p:cNvSpPr>
            <p:nvPr/>
          </p:nvSpPr>
          <p:spPr bwMode="auto">
            <a:xfrm>
              <a:off x="2448" y="1931"/>
              <a:ext cx="0" cy="4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70" name="Oval 373"/>
            <p:cNvSpPr>
              <a:spLocks noChangeArrowheads="1"/>
            </p:cNvSpPr>
            <p:nvPr/>
          </p:nvSpPr>
          <p:spPr bwMode="auto">
            <a:xfrm>
              <a:off x="2448" y="1971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71" name="Oval 374"/>
            <p:cNvSpPr>
              <a:spLocks noChangeArrowheads="1"/>
            </p:cNvSpPr>
            <p:nvPr/>
          </p:nvSpPr>
          <p:spPr bwMode="auto">
            <a:xfrm>
              <a:off x="2448" y="1988"/>
              <a:ext cx="6" cy="6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372" name="Oval 375"/>
            <p:cNvSpPr>
              <a:spLocks noChangeArrowheads="1"/>
            </p:cNvSpPr>
            <p:nvPr/>
          </p:nvSpPr>
          <p:spPr bwMode="auto">
            <a:xfrm>
              <a:off x="2403" y="1861"/>
              <a:ext cx="0" cy="5"/>
            </a:xfrm>
            <a:prstGeom prst="ellipse">
              <a:avLst/>
            </a:pr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44" name="Rectangle 2"/>
          <p:cNvSpPr txBox="1">
            <a:spLocks noChangeArrowheads="1"/>
          </p:cNvSpPr>
          <p:nvPr/>
        </p:nvSpPr>
        <p:spPr bwMode="auto">
          <a:xfrm>
            <a:off x="-19382" y="-34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3600" b="1" dirty="0" err="1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Países</a:t>
            </a:r>
            <a:r>
              <a:rPr lang="en-GB" sz="3600" b="1" dirty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 con polio </a:t>
            </a:r>
            <a:r>
              <a:rPr lang="en-GB" sz="3600" b="1" dirty="0" err="1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endémica</a:t>
            </a:r>
            <a:r>
              <a:rPr lang="en-GB" sz="3600" b="1" dirty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: 1988</a:t>
            </a:r>
          </a:p>
        </p:txBody>
      </p:sp>
      <p:sp>
        <p:nvSpPr>
          <p:cNvPr id="374" name="CuadroTexto 373"/>
          <p:cNvSpPr txBox="1"/>
          <p:nvPr/>
        </p:nvSpPr>
        <p:spPr>
          <a:xfrm>
            <a:off x="8216900" y="6019803"/>
            <a:ext cx="71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2018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6898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Freeform 378"/>
          <p:cNvSpPr>
            <a:spLocks/>
          </p:cNvSpPr>
          <p:nvPr/>
        </p:nvSpPr>
        <p:spPr bwMode="auto">
          <a:xfrm>
            <a:off x="564611" y="2221040"/>
            <a:ext cx="26866" cy="19871"/>
          </a:xfrm>
          <a:custGeom>
            <a:avLst/>
            <a:gdLst>
              <a:gd name="T0" fmla="*/ 0 w 18"/>
              <a:gd name="T1" fmla="*/ 0 h 17"/>
              <a:gd name="T2" fmla="*/ 0 w 18"/>
              <a:gd name="T3" fmla="*/ 0 h 17"/>
              <a:gd name="T4" fmla="*/ 0 w 18"/>
              <a:gd name="T5" fmla="*/ 0 h 17"/>
              <a:gd name="T6" fmla="*/ 0 w 1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17" y="0"/>
                </a:moveTo>
                <a:lnTo>
                  <a:pt x="17" y="16"/>
                </a:lnTo>
                <a:lnTo>
                  <a:pt x="0" y="16"/>
                </a:lnTo>
                <a:lnTo>
                  <a:pt x="1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379"/>
          <p:cNvSpPr>
            <a:spLocks/>
          </p:cNvSpPr>
          <p:nvPr/>
        </p:nvSpPr>
        <p:spPr bwMode="auto">
          <a:xfrm>
            <a:off x="1209409" y="2393243"/>
            <a:ext cx="43658" cy="59612"/>
          </a:xfrm>
          <a:custGeom>
            <a:avLst/>
            <a:gdLst>
              <a:gd name="T0" fmla="*/ 0 w 31"/>
              <a:gd name="T1" fmla="*/ 0 h 47"/>
              <a:gd name="T2" fmla="*/ 0 w 31"/>
              <a:gd name="T3" fmla="*/ 0 h 47"/>
              <a:gd name="T4" fmla="*/ 0 w 31"/>
              <a:gd name="T5" fmla="*/ 0 h 47"/>
              <a:gd name="T6" fmla="*/ 0 w 31"/>
              <a:gd name="T7" fmla="*/ 0 h 47"/>
              <a:gd name="T8" fmla="*/ 0 w 31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47">
                <a:moveTo>
                  <a:pt x="0" y="15"/>
                </a:moveTo>
                <a:lnTo>
                  <a:pt x="15" y="46"/>
                </a:lnTo>
                <a:lnTo>
                  <a:pt x="30" y="46"/>
                </a:lnTo>
                <a:lnTo>
                  <a:pt x="30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reeform 380"/>
          <p:cNvSpPr>
            <a:spLocks/>
          </p:cNvSpPr>
          <p:nvPr/>
        </p:nvSpPr>
        <p:spPr bwMode="auto">
          <a:xfrm>
            <a:off x="1209409" y="2492597"/>
            <a:ext cx="26866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16" y="0"/>
                </a:moveTo>
                <a:lnTo>
                  <a:pt x="0" y="16"/>
                </a:lnTo>
                <a:lnTo>
                  <a:pt x="16" y="31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reeform 381"/>
          <p:cNvSpPr>
            <a:spLocks/>
          </p:cNvSpPr>
          <p:nvPr/>
        </p:nvSpPr>
        <p:spPr bwMode="auto">
          <a:xfrm>
            <a:off x="1209409" y="2545596"/>
            <a:ext cx="26866" cy="43053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16" y="0"/>
                </a:lnTo>
                <a:lnTo>
                  <a:pt x="16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Freeform 382"/>
          <p:cNvSpPr>
            <a:spLocks/>
          </p:cNvSpPr>
          <p:nvPr/>
        </p:nvSpPr>
        <p:spPr bwMode="auto">
          <a:xfrm>
            <a:off x="2482214" y="4585651"/>
            <a:ext cx="319040" cy="354362"/>
          </a:xfrm>
          <a:custGeom>
            <a:avLst/>
            <a:gdLst>
              <a:gd name="T0" fmla="*/ 0 w 224"/>
              <a:gd name="T1" fmla="*/ 0 h 279"/>
              <a:gd name="T2" fmla="*/ 0 w 224"/>
              <a:gd name="T3" fmla="*/ 0 h 279"/>
              <a:gd name="T4" fmla="*/ 0 w 224"/>
              <a:gd name="T5" fmla="*/ 0 h 279"/>
              <a:gd name="T6" fmla="*/ 0 w 224"/>
              <a:gd name="T7" fmla="*/ 0 h 279"/>
              <a:gd name="T8" fmla="*/ 0 w 224"/>
              <a:gd name="T9" fmla="*/ 0 h 279"/>
              <a:gd name="T10" fmla="*/ 0 w 224"/>
              <a:gd name="T11" fmla="*/ 0 h 279"/>
              <a:gd name="T12" fmla="*/ 0 w 224"/>
              <a:gd name="T13" fmla="*/ 0 h 279"/>
              <a:gd name="T14" fmla="*/ 0 w 224"/>
              <a:gd name="T15" fmla="*/ 0 h 279"/>
              <a:gd name="T16" fmla="*/ 0 w 224"/>
              <a:gd name="T17" fmla="*/ 0 h 279"/>
              <a:gd name="T18" fmla="*/ 0 w 224"/>
              <a:gd name="T19" fmla="*/ 0 h 279"/>
              <a:gd name="T20" fmla="*/ 0 w 224"/>
              <a:gd name="T21" fmla="*/ 0 h 279"/>
              <a:gd name="T22" fmla="*/ 0 w 224"/>
              <a:gd name="T23" fmla="*/ 0 h 279"/>
              <a:gd name="T24" fmla="*/ 0 w 224"/>
              <a:gd name="T25" fmla="*/ 0 h 279"/>
              <a:gd name="T26" fmla="*/ 0 w 224"/>
              <a:gd name="T27" fmla="*/ 0 h 279"/>
              <a:gd name="T28" fmla="*/ 0 w 224"/>
              <a:gd name="T29" fmla="*/ 0 h 279"/>
              <a:gd name="T30" fmla="*/ 0 w 224"/>
              <a:gd name="T31" fmla="*/ 0 h 279"/>
              <a:gd name="T32" fmla="*/ 0 w 224"/>
              <a:gd name="T33" fmla="*/ 0 h 279"/>
              <a:gd name="T34" fmla="*/ 0 w 224"/>
              <a:gd name="T35" fmla="*/ 0 h 279"/>
              <a:gd name="T36" fmla="*/ 0 w 224"/>
              <a:gd name="T37" fmla="*/ 0 h 279"/>
              <a:gd name="T38" fmla="*/ 0 w 224"/>
              <a:gd name="T39" fmla="*/ 0 h 279"/>
              <a:gd name="T40" fmla="*/ 0 w 224"/>
              <a:gd name="T41" fmla="*/ 0 h 279"/>
              <a:gd name="T42" fmla="*/ 0 w 224"/>
              <a:gd name="T43" fmla="*/ 0 h 279"/>
              <a:gd name="T44" fmla="*/ 0 w 224"/>
              <a:gd name="T45" fmla="*/ 0 h 279"/>
              <a:gd name="T46" fmla="*/ 0 w 224"/>
              <a:gd name="T47" fmla="*/ 0 h 279"/>
              <a:gd name="T48" fmla="*/ 0 w 224"/>
              <a:gd name="T49" fmla="*/ 0 h 279"/>
              <a:gd name="T50" fmla="*/ 0 w 224"/>
              <a:gd name="T51" fmla="*/ 0 h 279"/>
              <a:gd name="T52" fmla="*/ 0 w 224"/>
              <a:gd name="T53" fmla="*/ 0 h 279"/>
              <a:gd name="T54" fmla="*/ 0 w 224"/>
              <a:gd name="T55" fmla="*/ 0 h 279"/>
              <a:gd name="T56" fmla="*/ 0 w 224"/>
              <a:gd name="T57" fmla="*/ 0 h 279"/>
              <a:gd name="T58" fmla="*/ 0 w 224"/>
              <a:gd name="T59" fmla="*/ 0 h 279"/>
              <a:gd name="T60" fmla="*/ 0 w 224"/>
              <a:gd name="T61" fmla="*/ 0 h 279"/>
              <a:gd name="T62" fmla="*/ 0 w 224"/>
              <a:gd name="T63" fmla="*/ 0 h 279"/>
              <a:gd name="T64" fmla="*/ 0 w 224"/>
              <a:gd name="T65" fmla="*/ 0 h 2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4" h="279">
                <a:moveTo>
                  <a:pt x="74" y="0"/>
                </a:moveTo>
                <a:lnTo>
                  <a:pt x="59" y="0"/>
                </a:lnTo>
                <a:lnTo>
                  <a:pt x="45" y="15"/>
                </a:lnTo>
                <a:lnTo>
                  <a:pt x="30" y="31"/>
                </a:lnTo>
                <a:lnTo>
                  <a:pt x="15" y="15"/>
                </a:lnTo>
                <a:lnTo>
                  <a:pt x="0" y="15"/>
                </a:lnTo>
                <a:lnTo>
                  <a:pt x="15" y="46"/>
                </a:lnTo>
                <a:lnTo>
                  <a:pt x="15" y="77"/>
                </a:lnTo>
                <a:lnTo>
                  <a:pt x="15" y="93"/>
                </a:lnTo>
                <a:lnTo>
                  <a:pt x="15" y="108"/>
                </a:lnTo>
                <a:lnTo>
                  <a:pt x="15" y="124"/>
                </a:lnTo>
                <a:lnTo>
                  <a:pt x="30" y="124"/>
                </a:lnTo>
                <a:lnTo>
                  <a:pt x="30" y="139"/>
                </a:lnTo>
                <a:lnTo>
                  <a:pt x="15" y="154"/>
                </a:lnTo>
                <a:lnTo>
                  <a:pt x="30" y="201"/>
                </a:lnTo>
                <a:lnTo>
                  <a:pt x="59" y="263"/>
                </a:lnTo>
                <a:lnTo>
                  <a:pt x="59" y="278"/>
                </a:lnTo>
                <a:lnTo>
                  <a:pt x="74" y="232"/>
                </a:lnTo>
                <a:lnTo>
                  <a:pt x="89" y="247"/>
                </a:lnTo>
                <a:lnTo>
                  <a:pt x="104" y="247"/>
                </a:lnTo>
                <a:lnTo>
                  <a:pt x="104" y="263"/>
                </a:lnTo>
                <a:lnTo>
                  <a:pt x="134" y="247"/>
                </a:lnTo>
                <a:lnTo>
                  <a:pt x="149" y="201"/>
                </a:lnTo>
                <a:lnTo>
                  <a:pt x="208" y="185"/>
                </a:lnTo>
                <a:lnTo>
                  <a:pt x="223" y="201"/>
                </a:lnTo>
                <a:lnTo>
                  <a:pt x="223" y="154"/>
                </a:lnTo>
                <a:lnTo>
                  <a:pt x="193" y="124"/>
                </a:lnTo>
                <a:lnTo>
                  <a:pt x="178" y="124"/>
                </a:lnTo>
                <a:lnTo>
                  <a:pt x="149" y="77"/>
                </a:lnTo>
                <a:lnTo>
                  <a:pt x="119" y="46"/>
                </a:lnTo>
                <a:lnTo>
                  <a:pt x="104" y="46"/>
                </a:lnTo>
                <a:lnTo>
                  <a:pt x="74" y="31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Freeform 383"/>
          <p:cNvSpPr>
            <a:spLocks/>
          </p:cNvSpPr>
          <p:nvPr/>
        </p:nvSpPr>
        <p:spPr bwMode="auto">
          <a:xfrm>
            <a:off x="2159819" y="4337277"/>
            <a:ext cx="362699" cy="463651"/>
          </a:xfrm>
          <a:custGeom>
            <a:avLst/>
            <a:gdLst>
              <a:gd name="T0" fmla="*/ 0 w 253"/>
              <a:gd name="T1" fmla="*/ 0 h 370"/>
              <a:gd name="T2" fmla="*/ 0 w 253"/>
              <a:gd name="T3" fmla="*/ 0 h 370"/>
              <a:gd name="T4" fmla="*/ 0 w 253"/>
              <a:gd name="T5" fmla="*/ 0 h 370"/>
              <a:gd name="T6" fmla="*/ 0 w 253"/>
              <a:gd name="T7" fmla="*/ 0 h 370"/>
              <a:gd name="T8" fmla="*/ 0 w 253"/>
              <a:gd name="T9" fmla="*/ 0 h 370"/>
              <a:gd name="T10" fmla="*/ 0 w 253"/>
              <a:gd name="T11" fmla="*/ 0 h 370"/>
              <a:gd name="T12" fmla="*/ 0 w 253"/>
              <a:gd name="T13" fmla="*/ 0 h 370"/>
              <a:gd name="T14" fmla="*/ 0 w 253"/>
              <a:gd name="T15" fmla="*/ 0 h 370"/>
              <a:gd name="T16" fmla="*/ 0 w 253"/>
              <a:gd name="T17" fmla="*/ 0 h 370"/>
              <a:gd name="T18" fmla="*/ 0 w 253"/>
              <a:gd name="T19" fmla="*/ 0 h 370"/>
              <a:gd name="T20" fmla="*/ 0 w 253"/>
              <a:gd name="T21" fmla="*/ 0 h 370"/>
              <a:gd name="T22" fmla="*/ 0 w 253"/>
              <a:gd name="T23" fmla="*/ 0 h 370"/>
              <a:gd name="T24" fmla="*/ 0 w 253"/>
              <a:gd name="T25" fmla="*/ 0 h 370"/>
              <a:gd name="T26" fmla="*/ 0 w 253"/>
              <a:gd name="T27" fmla="*/ 0 h 370"/>
              <a:gd name="T28" fmla="*/ 0 w 253"/>
              <a:gd name="T29" fmla="*/ 0 h 370"/>
              <a:gd name="T30" fmla="*/ 0 w 253"/>
              <a:gd name="T31" fmla="*/ 0 h 370"/>
              <a:gd name="T32" fmla="*/ 0 w 253"/>
              <a:gd name="T33" fmla="*/ 0 h 370"/>
              <a:gd name="T34" fmla="*/ 0 w 253"/>
              <a:gd name="T35" fmla="*/ 0 h 370"/>
              <a:gd name="T36" fmla="*/ 0 w 253"/>
              <a:gd name="T37" fmla="*/ 0 h 370"/>
              <a:gd name="T38" fmla="*/ 0 w 253"/>
              <a:gd name="T39" fmla="*/ 0 h 370"/>
              <a:gd name="T40" fmla="*/ 0 w 253"/>
              <a:gd name="T41" fmla="*/ 0 h 370"/>
              <a:gd name="T42" fmla="*/ 0 w 253"/>
              <a:gd name="T43" fmla="*/ 0 h 370"/>
              <a:gd name="T44" fmla="*/ 0 w 253"/>
              <a:gd name="T45" fmla="*/ 0 h 370"/>
              <a:gd name="T46" fmla="*/ 0 w 253"/>
              <a:gd name="T47" fmla="*/ 0 h 370"/>
              <a:gd name="T48" fmla="*/ 0 w 253"/>
              <a:gd name="T49" fmla="*/ 0 h 370"/>
              <a:gd name="T50" fmla="*/ 0 w 253"/>
              <a:gd name="T51" fmla="*/ 0 h 370"/>
              <a:gd name="T52" fmla="*/ 0 w 253"/>
              <a:gd name="T53" fmla="*/ 0 h 370"/>
              <a:gd name="T54" fmla="*/ 0 w 253"/>
              <a:gd name="T55" fmla="*/ 0 h 370"/>
              <a:gd name="T56" fmla="*/ 0 w 253"/>
              <a:gd name="T57" fmla="*/ 0 h 370"/>
              <a:gd name="T58" fmla="*/ 0 w 253"/>
              <a:gd name="T59" fmla="*/ 0 h 370"/>
              <a:gd name="T60" fmla="*/ 0 w 253"/>
              <a:gd name="T61" fmla="*/ 0 h 370"/>
              <a:gd name="T62" fmla="*/ 0 w 253"/>
              <a:gd name="T63" fmla="*/ 0 h 370"/>
              <a:gd name="T64" fmla="*/ 0 w 253"/>
              <a:gd name="T65" fmla="*/ 0 h 370"/>
              <a:gd name="T66" fmla="*/ 0 w 253"/>
              <a:gd name="T67" fmla="*/ 0 h 370"/>
              <a:gd name="T68" fmla="*/ 0 w 253"/>
              <a:gd name="T69" fmla="*/ 0 h 370"/>
              <a:gd name="T70" fmla="*/ 0 w 253"/>
              <a:gd name="T71" fmla="*/ 0 h 370"/>
              <a:gd name="T72" fmla="*/ 0 w 253"/>
              <a:gd name="T73" fmla="*/ 0 h 370"/>
              <a:gd name="T74" fmla="*/ 0 w 253"/>
              <a:gd name="T75" fmla="*/ 0 h 370"/>
              <a:gd name="T76" fmla="*/ 0 w 253"/>
              <a:gd name="T77" fmla="*/ 0 h 370"/>
              <a:gd name="T78" fmla="*/ 0 w 253"/>
              <a:gd name="T79" fmla="*/ 0 h 370"/>
              <a:gd name="T80" fmla="*/ 0 w 253"/>
              <a:gd name="T81" fmla="*/ 0 h 370"/>
              <a:gd name="T82" fmla="*/ 0 w 253"/>
              <a:gd name="T83" fmla="*/ 0 h 370"/>
              <a:gd name="T84" fmla="*/ 0 w 253"/>
              <a:gd name="T85" fmla="*/ 0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53" h="370">
                <a:moveTo>
                  <a:pt x="119" y="0"/>
                </a:moveTo>
                <a:lnTo>
                  <a:pt x="133" y="15"/>
                </a:lnTo>
                <a:lnTo>
                  <a:pt x="119" y="31"/>
                </a:lnTo>
                <a:lnTo>
                  <a:pt x="59" y="77"/>
                </a:lnTo>
                <a:lnTo>
                  <a:pt x="44" y="92"/>
                </a:lnTo>
                <a:lnTo>
                  <a:pt x="30" y="77"/>
                </a:lnTo>
                <a:lnTo>
                  <a:pt x="15" y="92"/>
                </a:lnTo>
                <a:lnTo>
                  <a:pt x="15" y="62"/>
                </a:lnTo>
                <a:lnTo>
                  <a:pt x="0" y="77"/>
                </a:lnTo>
                <a:lnTo>
                  <a:pt x="15" y="123"/>
                </a:lnTo>
                <a:lnTo>
                  <a:pt x="30" y="138"/>
                </a:lnTo>
                <a:lnTo>
                  <a:pt x="59" y="200"/>
                </a:lnTo>
                <a:lnTo>
                  <a:pt x="104" y="277"/>
                </a:lnTo>
                <a:lnTo>
                  <a:pt x="148" y="338"/>
                </a:lnTo>
                <a:lnTo>
                  <a:pt x="178" y="338"/>
                </a:lnTo>
                <a:lnTo>
                  <a:pt x="193" y="354"/>
                </a:lnTo>
                <a:lnTo>
                  <a:pt x="193" y="369"/>
                </a:lnTo>
                <a:lnTo>
                  <a:pt x="208" y="369"/>
                </a:lnTo>
                <a:lnTo>
                  <a:pt x="222" y="354"/>
                </a:lnTo>
                <a:lnTo>
                  <a:pt x="237" y="354"/>
                </a:lnTo>
                <a:lnTo>
                  <a:pt x="237" y="338"/>
                </a:lnTo>
                <a:lnTo>
                  <a:pt x="252" y="338"/>
                </a:lnTo>
                <a:lnTo>
                  <a:pt x="237" y="338"/>
                </a:lnTo>
                <a:lnTo>
                  <a:pt x="237" y="323"/>
                </a:lnTo>
                <a:lnTo>
                  <a:pt x="237" y="308"/>
                </a:lnTo>
                <a:lnTo>
                  <a:pt x="237" y="292"/>
                </a:lnTo>
                <a:lnTo>
                  <a:pt x="237" y="277"/>
                </a:lnTo>
                <a:lnTo>
                  <a:pt x="237" y="246"/>
                </a:lnTo>
                <a:lnTo>
                  <a:pt x="222" y="215"/>
                </a:lnTo>
                <a:lnTo>
                  <a:pt x="193" y="215"/>
                </a:lnTo>
                <a:lnTo>
                  <a:pt x="193" y="200"/>
                </a:lnTo>
                <a:lnTo>
                  <a:pt x="178" y="200"/>
                </a:lnTo>
                <a:lnTo>
                  <a:pt x="148" y="169"/>
                </a:lnTo>
                <a:lnTo>
                  <a:pt x="148" y="138"/>
                </a:lnTo>
                <a:lnTo>
                  <a:pt x="163" y="108"/>
                </a:lnTo>
                <a:lnTo>
                  <a:pt x="193" y="77"/>
                </a:lnTo>
                <a:lnTo>
                  <a:pt x="222" y="77"/>
                </a:lnTo>
                <a:lnTo>
                  <a:pt x="208" y="46"/>
                </a:lnTo>
                <a:lnTo>
                  <a:pt x="178" y="31"/>
                </a:lnTo>
                <a:lnTo>
                  <a:pt x="163" y="31"/>
                </a:lnTo>
                <a:lnTo>
                  <a:pt x="148" y="31"/>
                </a:lnTo>
                <a:lnTo>
                  <a:pt x="133" y="0"/>
                </a:lnTo>
                <a:lnTo>
                  <a:pt x="11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384"/>
          <p:cNvSpPr>
            <a:spLocks/>
          </p:cNvSpPr>
          <p:nvPr/>
        </p:nvSpPr>
        <p:spPr bwMode="auto">
          <a:xfrm>
            <a:off x="2176607" y="4300847"/>
            <a:ext cx="174632" cy="152343"/>
          </a:xfrm>
          <a:custGeom>
            <a:avLst/>
            <a:gdLst>
              <a:gd name="T0" fmla="*/ 0 w 120"/>
              <a:gd name="T1" fmla="*/ 0 h 124"/>
              <a:gd name="T2" fmla="*/ 0 w 120"/>
              <a:gd name="T3" fmla="*/ 0 h 124"/>
              <a:gd name="T4" fmla="*/ 0 w 120"/>
              <a:gd name="T5" fmla="*/ 0 h 124"/>
              <a:gd name="T6" fmla="*/ 0 w 120"/>
              <a:gd name="T7" fmla="*/ 0 h 124"/>
              <a:gd name="T8" fmla="*/ 0 w 120"/>
              <a:gd name="T9" fmla="*/ 0 h 124"/>
              <a:gd name="T10" fmla="*/ 0 w 120"/>
              <a:gd name="T11" fmla="*/ 0 h 124"/>
              <a:gd name="T12" fmla="*/ 0 w 120"/>
              <a:gd name="T13" fmla="*/ 0 h 124"/>
              <a:gd name="T14" fmla="*/ 0 w 120"/>
              <a:gd name="T15" fmla="*/ 0 h 124"/>
              <a:gd name="T16" fmla="*/ 0 w 120"/>
              <a:gd name="T17" fmla="*/ 0 h 124"/>
              <a:gd name="T18" fmla="*/ 0 w 120"/>
              <a:gd name="T19" fmla="*/ 0 h 124"/>
              <a:gd name="T20" fmla="*/ 0 w 120"/>
              <a:gd name="T21" fmla="*/ 0 h 124"/>
              <a:gd name="T22" fmla="*/ 0 w 120"/>
              <a:gd name="T23" fmla="*/ 0 h 124"/>
              <a:gd name="T24" fmla="*/ 0 w 120"/>
              <a:gd name="T25" fmla="*/ 0 h 124"/>
              <a:gd name="T26" fmla="*/ 0 w 120"/>
              <a:gd name="T27" fmla="*/ 0 h 124"/>
              <a:gd name="T28" fmla="*/ 0 w 120"/>
              <a:gd name="T29" fmla="*/ 0 h 124"/>
              <a:gd name="T30" fmla="*/ 0 w 120"/>
              <a:gd name="T31" fmla="*/ 0 h 124"/>
              <a:gd name="T32" fmla="*/ 0 w 120"/>
              <a:gd name="T33" fmla="*/ 0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24">
                <a:moveTo>
                  <a:pt x="0" y="15"/>
                </a:moveTo>
                <a:lnTo>
                  <a:pt x="0" y="46"/>
                </a:lnTo>
                <a:lnTo>
                  <a:pt x="0" y="77"/>
                </a:lnTo>
                <a:lnTo>
                  <a:pt x="15" y="77"/>
                </a:lnTo>
                <a:lnTo>
                  <a:pt x="15" y="92"/>
                </a:lnTo>
                <a:lnTo>
                  <a:pt x="0" y="92"/>
                </a:lnTo>
                <a:lnTo>
                  <a:pt x="0" y="123"/>
                </a:lnTo>
                <a:lnTo>
                  <a:pt x="15" y="108"/>
                </a:lnTo>
                <a:lnTo>
                  <a:pt x="30" y="123"/>
                </a:lnTo>
                <a:lnTo>
                  <a:pt x="45" y="108"/>
                </a:lnTo>
                <a:lnTo>
                  <a:pt x="104" y="62"/>
                </a:lnTo>
                <a:lnTo>
                  <a:pt x="119" y="46"/>
                </a:lnTo>
                <a:lnTo>
                  <a:pt x="104" y="31"/>
                </a:lnTo>
                <a:lnTo>
                  <a:pt x="89" y="15"/>
                </a:lnTo>
                <a:lnTo>
                  <a:pt x="30" y="0"/>
                </a:lnTo>
                <a:lnTo>
                  <a:pt x="15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Freeform 385"/>
          <p:cNvSpPr>
            <a:spLocks/>
          </p:cNvSpPr>
          <p:nvPr/>
        </p:nvSpPr>
        <p:spPr bwMode="auto">
          <a:xfrm>
            <a:off x="1253066" y="2837024"/>
            <a:ext cx="1420570" cy="811390"/>
          </a:xfrm>
          <a:custGeom>
            <a:avLst/>
            <a:gdLst>
              <a:gd name="T0" fmla="*/ 0 w 985"/>
              <a:gd name="T1" fmla="*/ 0 h 647"/>
              <a:gd name="T2" fmla="*/ 0 w 985"/>
              <a:gd name="T3" fmla="*/ 0 h 647"/>
              <a:gd name="T4" fmla="*/ 0 w 985"/>
              <a:gd name="T5" fmla="*/ 0 h 647"/>
              <a:gd name="T6" fmla="*/ 0 w 985"/>
              <a:gd name="T7" fmla="*/ 0 h 647"/>
              <a:gd name="T8" fmla="*/ 0 w 985"/>
              <a:gd name="T9" fmla="*/ 0 h 647"/>
              <a:gd name="T10" fmla="*/ 0 w 985"/>
              <a:gd name="T11" fmla="*/ 0 h 647"/>
              <a:gd name="T12" fmla="*/ 0 w 985"/>
              <a:gd name="T13" fmla="*/ 0 h 647"/>
              <a:gd name="T14" fmla="*/ 0 w 985"/>
              <a:gd name="T15" fmla="*/ 0 h 647"/>
              <a:gd name="T16" fmla="*/ 0 w 985"/>
              <a:gd name="T17" fmla="*/ 0 h 647"/>
              <a:gd name="T18" fmla="*/ 0 w 985"/>
              <a:gd name="T19" fmla="*/ 0 h 647"/>
              <a:gd name="T20" fmla="*/ 0 w 985"/>
              <a:gd name="T21" fmla="*/ 0 h 647"/>
              <a:gd name="T22" fmla="*/ 0 w 985"/>
              <a:gd name="T23" fmla="*/ 0 h 647"/>
              <a:gd name="T24" fmla="*/ 0 w 985"/>
              <a:gd name="T25" fmla="*/ 0 h 647"/>
              <a:gd name="T26" fmla="*/ 0 w 985"/>
              <a:gd name="T27" fmla="*/ 0 h 647"/>
              <a:gd name="T28" fmla="*/ 0 w 985"/>
              <a:gd name="T29" fmla="*/ 0 h 647"/>
              <a:gd name="T30" fmla="*/ 0 w 985"/>
              <a:gd name="T31" fmla="*/ 0 h 647"/>
              <a:gd name="T32" fmla="*/ 0 w 985"/>
              <a:gd name="T33" fmla="*/ 0 h 647"/>
              <a:gd name="T34" fmla="*/ 0 w 985"/>
              <a:gd name="T35" fmla="*/ 0 h 647"/>
              <a:gd name="T36" fmla="*/ 0 w 985"/>
              <a:gd name="T37" fmla="*/ 0 h 647"/>
              <a:gd name="T38" fmla="*/ 0 w 985"/>
              <a:gd name="T39" fmla="*/ 0 h 647"/>
              <a:gd name="T40" fmla="*/ 0 w 985"/>
              <a:gd name="T41" fmla="*/ 0 h 647"/>
              <a:gd name="T42" fmla="*/ 0 w 985"/>
              <a:gd name="T43" fmla="*/ 0 h 647"/>
              <a:gd name="T44" fmla="*/ 0 w 985"/>
              <a:gd name="T45" fmla="*/ 0 h 647"/>
              <a:gd name="T46" fmla="*/ 0 w 985"/>
              <a:gd name="T47" fmla="*/ 0 h 647"/>
              <a:gd name="T48" fmla="*/ 0 w 985"/>
              <a:gd name="T49" fmla="*/ 0 h 647"/>
              <a:gd name="T50" fmla="*/ 0 w 985"/>
              <a:gd name="T51" fmla="*/ 0 h 647"/>
              <a:gd name="T52" fmla="*/ 0 w 985"/>
              <a:gd name="T53" fmla="*/ 0 h 647"/>
              <a:gd name="T54" fmla="*/ 0 w 985"/>
              <a:gd name="T55" fmla="*/ 0 h 647"/>
              <a:gd name="T56" fmla="*/ 0 w 985"/>
              <a:gd name="T57" fmla="*/ 0 h 647"/>
              <a:gd name="T58" fmla="*/ 0 w 985"/>
              <a:gd name="T59" fmla="*/ 0 h 647"/>
              <a:gd name="T60" fmla="*/ 0 w 985"/>
              <a:gd name="T61" fmla="*/ 0 h 647"/>
              <a:gd name="T62" fmla="*/ 0 w 985"/>
              <a:gd name="T63" fmla="*/ 0 h 647"/>
              <a:gd name="T64" fmla="*/ 0 w 985"/>
              <a:gd name="T65" fmla="*/ 0 h 647"/>
              <a:gd name="T66" fmla="*/ 0 w 985"/>
              <a:gd name="T67" fmla="*/ 0 h 647"/>
              <a:gd name="T68" fmla="*/ 0 w 985"/>
              <a:gd name="T69" fmla="*/ 0 h 647"/>
              <a:gd name="T70" fmla="*/ 0 w 985"/>
              <a:gd name="T71" fmla="*/ 0 h 647"/>
              <a:gd name="T72" fmla="*/ 0 w 985"/>
              <a:gd name="T73" fmla="*/ 0 h 647"/>
              <a:gd name="T74" fmla="*/ 0 w 985"/>
              <a:gd name="T75" fmla="*/ 0 h 647"/>
              <a:gd name="T76" fmla="*/ 0 w 985"/>
              <a:gd name="T77" fmla="*/ 0 h 647"/>
              <a:gd name="T78" fmla="*/ 0 w 985"/>
              <a:gd name="T79" fmla="*/ 0 h 647"/>
              <a:gd name="T80" fmla="*/ 0 w 985"/>
              <a:gd name="T81" fmla="*/ 0 h 647"/>
              <a:gd name="T82" fmla="*/ 0 w 985"/>
              <a:gd name="T83" fmla="*/ 0 h 647"/>
              <a:gd name="T84" fmla="*/ 0 w 985"/>
              <a:gd name="T85" fmla="*/ 0 h 647"/>
              <a:gd name="T86" fmla="*/ 0 w 985"/>
              <a:gd name="T87" fmla="*/ 0 h 647"/>
              <a:gd name="T88" fmla="*/ 0 w 985"/>
              <a:gd name="T89" fmla="*/ 0 h 647"/>
              <a:gd name="T90" fmla="*/ 0 w 985"/>
              <a:gd name="T91" fmla="*/ 0 h 647"/>
              <a:gd name="T92" fmla="*/ 0 w 985"/>
              <a:gd name="T93" fmla="*/ 0 h 647"/>
              <a:gd name="T94" fmla="*/ 0 w 985"/>
              <a:gd name="T95" fmla="*/ 0 h 647"/>
              <a:gd name="T96" fmla="*/ 0 w 985"/>
              <a:gd name="T97" fmla="*/ 0 h 647"/>
              <a:gd name="T98" fmla="*/ 0 w 985"/>
              <a:gd name="T99" fmla="*/ 0 h 647"/>
              <a:gd name="T100" fmla="*/ 0 w 985"/>
              <a:gd name="T101" fmla="*/ 0 h 647"/>
              <a:gd name="T102" fmla="*/ 0 w 985"/>
              <a:gd name="T103" fmla="*/ 0 h 647"/>
              <a:gd name="T104" fmla="*/ 0 w 985"/>
              <a:gd name="T105" fmla="*/ 0 h 647"/>
              <a:gd name="T106" fmla="*/ 0 w 985"/>
              <a:gd name="T107" fmla="*/ 0 h 647"/>
              <a:gd name="T108" fmla="*/ 0 w 985"/>
              <a:gd name="T109" fmla="*/ 0 h 647"/>
              <a:gd name="T110" fmla="*/ 0 w 985"/>
              <a:gd name="T111" fmla="*/ 0 h 647"/>
              <a:gd name="T112" fmla="*/ 0 w 985"/>
              <a:gd name="T113" fmla="*/ 0 h 64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85" h="647">
                <a:moveTo>
                  <a:pt x="60" y="431"/>
                </a:moveTo>
                <a:lnTo>
                  <a:pt x="104" y="446"/>
                </a:lnTo>
                <a:lnTo>
                  <a:pt x="179" y="461"/>
                </a:lnTo>
                <a:lnTo>
                  <a:pt x="224" y="477"/>
                </a:lnTo>
                <a:lnTo>
                  <a:pt x="224" y="461"/>
                </a:lnTo>
                <a:lnTo>
                  <a:pt x="253" y="461"/>
                </a:lnTo>
                <a:lnTo>
                  <a:pt x="283" y="538"/>
                </a:lnTo>
                <a:lnTo>
                  <a:pt x="298" y="523"/>
                </a:lnTo>
                <a:lnTo>
                  <a:pt x="328" y="523"/>
                </a:lnTo>
                <a:lnTo>
                  <a:pt x="343" y="554"/>
                </a:lnTo>
                <a:lnTo>
                  <a:pt x="358" y="584"/>
                </a:lnTo>
                <a:lnTo>
                  <a:pt x="358" y="615"/>
                </a:lnTo>
                <a:lnTo>
                  <a:pt x="388" y="615"/>
                </a:lnTo>
                <a:lnTo>
                  <a:pt x="388" y="584"/>
                </a:lnTo>
                <a:lnTo>
                  <a:pt x="432" y="569"/>
                </a:lnTo>
                <a:lnTo>
                  <a:pt x="432" y="554"/>
                </a:lnTo>
                <a:lnTo>
                  <a:pt x="462" y="538"/>
                </a:lnTo>
                <a:lnTo>
                  <a:pt x="492" y="554"/>
                </a:lnTo>
                <a:lnTo>
                  <a:pt x="507" y="569"/>
                </a:lnTo>
                <a:lnTo>
                  <a:pt x="537" y="554"/>
                </a:lnTo>
                <a:lnTo>
                  <a:pt x="537" y="569"/>
                </a:lnTo>
                <a:lnTo>
                  <a:pt x="537" y="538"/>
                </a:lnTo>
                <a:lnTo>
                  <a:pt x="552" y="538"/>
                </a:lnTo>
                <a:lnTo>
                  <a:pt x="567" y="538"/>
                </a:lnTo>
                <a:lnTo>
                  <a:pt x="611" y="538"/>
                </a:lnTo>
                <a:lnTo>
                  <a:pt x="611" y="554"/>
                </a:lnTo>
                <a:lnTo>
                  <a:pt x="626" y="538"/>
                </a:lnTo>
                <a:lnTo>
                  <a:pt x="656" y="569"/>
                </a:lnTo>
                <a:lnTo>
                  <a:pt x="641" y="600"/>
                </a:lnTo>
                <a:lnTo>
                  <a:pt x="671" y="646"/>
                </a:lnTo>
                <a:lnTo>
                  <a:pt x="686" y="646"/>
                </a:lnTo>
                <a:lnTo>
                  <a:pt x="686" y="631"/>
                </a:lnTo>
                <a:lnTo>
                  <a:pt x="686" y="600"/>
                </a:lnTo>
                <a:lnTo>
                  <a:pt x="671" y="569"/>
                </a:lnTo>
                <a:lnTo>
                  <a:pt x="686" y="523"/>
                </a:lnTo>
                <a:lnTo>
                  <a:pt x="701" y="508"/>
                </a:lnTo>
                <a:lnTo>
                  <a:pt x="716" y="492"/>
                </a:lnTo>
                <a:lnTo>
                  <a:pt x="745" y="477"/>
                </a:lnTo>
                <a:lnTo>
                  <a:pt x="760" y="461"/>
                </a:lnTo>
                <a:lnTo>
                  <a:pt x="775" y="446"/>
                </a:lnTo>
                <a:lnTo>
                  <a:pt x="790" y="446"/>
                </a:lnTo>
                <a:lnTo>
                  <a:pt x="790" y="415"/>
                </a:lnTo>
                <a:lnTo>
                  <a:pt x="790" y="400"/>
                </a:lnTo>
                <a:lnTo>
                  <a:pt x="790" y="385"/>
                </a:lnTo>
                <a:lnTo>
                  <a:pt x="790" y="354"/>
                </a:lnTo>
                <a:lnTo>
                  <a:pt x="790" y="400"/>
                </a:lnTo>
                <a:lnTo>
                  <a:pt x="820" y="369"/>
                </a:lnTo>
                <a:lnTo>
                  <a:pt x="820" y="354"/>
                </a:lnTo>
                <a:lnTo>
                  <a:pt x="820" y="369"/>
                </a:lnTo>
                <a:lnTo>
                  <a:pt x="835" y="338"/>
                </a:lnTo>
                <a:lnTo>
                  <a:pt x="835" y="323"/>
                </a:lnTo>
                <a:lnTo>
                  <a:pt x="850" y="308"/>
                </a:lnTo>
                <a:lnTo>
                  <a:pt x="865" y="308"/>
                </a:lnTo>
                <a:lnTo>
                  <a:pt x="895" y="292"/>
                </a:lnTo>
                <a:lnTo>
                  <a:pt x="909" y="308"/>
                </a:lnTo>
                <a:lnTo>
                  <a:pt x="909" y="292"/>
                </a:lnTo>
                <a:lnTo>
                  <a:pt x="909" y="261"/>
                </a:lnTo>
                <a:lnTo>
                  <a:pt x="939" y="246"/>
                </a:lnTo>
                <a:lnTo>
                  <a:pt x="984" y="231"/>
                </a:lnTo>
                <a:lnTo>
                  <a:pt x="969" y="200"/>
                </a:lnTo>
                <a:lnTo>
                  <a:pt x="969" y="185"/>
                </a:lnTo>
                <a:lnTo>
                  <a:pt x="954" y="169"/>
                </a:lnTo>
                <a:lnTo>
                  <a:pt x="954" y="185"/>
                </a:lnTo>
                <a:lnTo>
                  <a:pt x="939" y="200"/>
                </a:lnTo>
                <a:lnTo>
                  <a:pt x="909" y="231"/>
                </a:lnTo>
                <a:lnTo>
                  <a:pt x="895" y="215"/>
                </a:lnTo>
                <a:lnTo>
                  <a:pt x="880" y="231"/>
                </a:lnTo>
                <a:lnTo>
                  <a:pt x="865" y="215"/>
                </a:lnTo>
                <a:lnTo>
                  <a:pt x="835" y="231"/>
                </a:lnTo>
                <a:lnTo>
                  <a:pt x="805" y="261"/>
                </a:lnTo>
                <a:lnTo>
                  <a:pt x="805" y="246"/>
                </a:lnTo>
                <a:lnTo>
                  <a:pt x="775" y="246"/>
                </a:lnTo>
                <a:lnTo>
                  <a:pt x="775" y="261"/>
                </a:lnTo>
                <a:lnTo>
                  <a:pt x="760" y="277"/>
                </a:lnTo>
                <a:lnTo>
                  <a:pt x="731" y="292"/>
                </a:lnTo>
                <a:lnTo>
                  <a:pt x="701" y="292"/>
                </a:lnTo>
                <a:lnTo>
                  <a:pt x="701" y="277"/>
                </a:lnTo>
                <a:lnTo>
                  <a:pt x="716" y="246"/>
                </a:lnTo>
                <a:lnTo>
                  <a:pt x="716" y="231"/>
                </a:lnTo>
                <a:lnTo>
                  <a:pt x="701" y="231"/>
                </a:lnTo>
                <a:lnTo>
                  <a:pt x="716" y="200"/>
                </a:lnTo>
                <a:lnTo>
                  <a:pt x="716" y="185"/>
                </a:lnTo>
                <a:lnTo>
                  <a:pt x="701" y="185"/>
                </a:lnTo>
                <a:lnTo>
                  <a:pt x="671" y="200"/>
                </a:lnTo>
                <a:lnTo>
                  <a:pt x="656" y="215"/>
                </a:lnTo>
                <a:lnTo>
                  <a:pt x="656" y="231"/>
                </a:lnTo>
                <a:lnTo>
                  <a:pt x="626" y="277"/>
                </a:lnTo>
                <a:lnTo>
                  <a:pt x="626" y="261"/>
                </a:lnTo>
                <a:lnTo>
                  <a:pt x="626" y="231"/>
                </a:lnTo>
                <a:lnTo>
                  <a:pt x="656" y="200"/>
                </a:lnTo>
                <a:lnTo>
                  <a:pt x="641" y="200"/>
                </a:lnTo>
                <a:lnTo>
                  <a:pt x="671" y="169"/>
                </a:lnTo>
                <a:lnTo>
                  <a:pt x="716" y="169"/>
                </a:lnTo>
                <a:lnTo>
                  <a:pt x="716" y="154"/>
                </a:lnTo>
                <a:lnTo>
                  <a:pt x="656" y="138"/>
                </a:lnTo>
                <a:lnTo>
                  <a:pt x="626" y="138"/>
                </a:lnTo>
                <a:lnTo>
                  <a:pt x="581" y="138"/>
                </a:lnTo>
                <a:lnTo>
                  <a:pt x="626" y="108"/>
                </a:lnTo>
                <a:lnTo>
                  <a:pt x="537" y="77"/>
                </a:lnTo>
                <a:lnTo>
                  <a:pt x="507" y="77"/>
                </a:lnTo>
                <a:lnTo>
                  <a:pt x="373" y="46"/>
                </a:lnTo>
                <a:lnTo>
                  <a:pt x="224" y="31"/>
                </a:lnTo>
                <a:lnTo>
                  <a:pt x="119" y="0"/>
                </a:lnTo>
                <a:lnTo>
                  <a:pt x="104" y="31"/>
                </a:lnTo>
                <a:lnTo>
                  <a:pt x="104" y="46"/>
                </a:lnTo>
                <a:lnTo>
                  <a:pt x="104" y="31"/>
                </a:lnTo>
                <a:lnTo>
                  <a:pt x="75" y="15"/>
                </a:lnTo>
                <a:lnTo>
                  <a:pt x="60" y="77"/>
                </a:lnTo>
                <a:lnTo>
                  <a:pt x="30" y="154"/>
                </a:lnTo>
                <a:lnTo>
                  <a:pt x="15" y="215"/>
                </a:lnTo>
                <a:lnTo>
                  <a:pt x="0" y="231"/>
                </a:lnTo>
                <a:lnTo>
                  <a:pt x="15" y="338"/>
                </a:lnTo>
                <a:lnTo>
                  <a:pt x="30" y="385"/>
                </a:lnTo>
                <a:lnTo>
                  <a:pt x="60" y="400"/>
                </a:lnTo>
                <a:lnTo>
                  <a:pt x="60" y="4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Freeform 386"/>
          <p:cNvSpPr>
            <a:spLocks/>
          </p:cNvSpPr>
          <p:nvPr/>
        </p:nvSpPr>
        <p:spPr bwMode="auto">
          <a:xfrm>
            <a:off x="648569" y="1817001"/>
            <a:ext cx="906747" cy="751777"/>
          </a:xfrm>
          <a:custGeom>
            <a:avLst/>
            <a:gdLst>
              <a:gd name="T0" fmla="*/ 0 w 627"/>
              <a:gd name="T1" fmla="*/ 0 h 600"/>
              <a:gd name="T2" fmla="*/ 0 w 627"/>
              <a:gd name="T3" fmla="*/ 0 h 600"/>
              <a:gd name="T4" fmla="*/ 0 w 627"/>
              <a:gd name="T5" fmla="*/ 0 h 600"/>
              <a:gd name="T6" fmla="*/ 0 w 627"/>
              <a:gd name="T7" fmla="*/ 0 h 600"/>
              <a:gd name="T8" fmla="*/ 0 w 627"/>
              <a:gd name="T9" fmla="*/ 0 h 600"/>
              <a:gd name="T10" fmla="*/ 0 w 627"/>
              <a:gd name="T11" fmla="*/ 0 h 600"/>
              <a:gd name="T12" fmla="*/ 0 w 627"/>
              <a:gd name="T13" fmla="*/ 0 h 600"/>
              <a:gd name="T14" fmla="*/ 0 w 627"/>
              <a:gd name="T15" fmla="*/ 0 h 600"/>
              <a:gd name="T16" fmla="*/ 0 w 627"/>
              <a:gd name="T17" fmla="*/ 0 h 600"/>
              <a:gd name="T18" fmla="*/ 0 w 627"/>
              <a:gd name="T19" fmla="*/ 0 h 600"/>
              <a:gd name="T20" fmla="*/ 0 w 627"/>
              <a:gd name="T21" fmla="*/ 0 h 600"/>
              <a:gd name="T22" fmla="*/ 0 w 627"/>
              <a:gd name="T23" fmla="*/ 0 h 600"/>
              <a:gd name="T24" fmla="*/ 0 w 627"/>
              <a:gd name="T25" fmla="*/ 0 h 600"/>
              <a:gd name="T26" fmla="*/ 0 w 627"/>
              <a:gd name="T27" fmla="*/ 0 h 600"/>
              <a:gd name="T28" fmla="*/ 0 w 627"/>
              <a:gd name="T29" fmla="*/ 0 h 600"/>
              <a:gd name="T30" fmla="*/ 0 w 627"/>
              <a:gd name="T31" fmla="*/ 0 h 600"/>
              <a:gd name="T32" fmla="*/ 0 w 627"/>
              <a:gd name="T33" fmla="*/ 0 h 600"/>
              <a:gd name="T34" fmla="*/ 0 w 627"/>
              <a:gd name="T35" fmla="*/ 0 h 600"/>
              <a:gd name="T36" fmla="*/ 0 w 627"/>
              <a:gd name="T37" fmla="*/ 0 h 600"/>
              <a:gd name="T38" fmla="*/ 0 w 627"/>
              <a:gd name="T39" fmla="*/ 0 h 600"/>
              <a:gd name="T40" fmla="*/ 0 w 627"/>
              <a:gd name="T41" fmla="*/ 0 h 600"/>
              <a:gd name="T42" fmla="*/ 0 w 627"/>
              <a:gd name="T43" fmla="*/ 0 h 600"/>
              <a:gd name="T44" fmla="*/ 0 w 627"/>
              <a:gd name="T45" fmla="*/ 0 h 600"/>
              <a:gd name="T46" fmla="*/ 0 w 627"/>
              <a:gd name="T47" fmla="*/ 0 h 600"/>
              <a:gd name="T48" fmla="*/ 0 w 627"/>
              <a:gd name="T49" fmla="*/ 0 h 600"/>
              <a:gd name="T50" fmla="*/ 0 w 627"/>
              <a:gd name="T51" fmla="*/ 0 h 600"/>
              <a:gd name="T52" fmla="*/ 0 w 627"/>
              <a:gd name="T53" fmla="*/ 0 h 600"/>
              <a:gd name="T54" fmla="*/ 0 w 627"/>
              <a:gd name="T55" fmla="*/ 0 h 600"/>
              <a:gd name="T56" fmla="*/ 0 w 627"/>
              <a:gd name="T57" fmla="*/ 0 h 600"/>
              <a:gd name="T58" fmla="*/ 0 w 627"/>
              <a:gd name="T59" fmla="*/ 0 h 600"/>
              <a:gd name="T60" fmla="*/ 0 w 627"/>
              <a:gd name="T61" fmla="*/ 0 h 600"/>
              <a:gd name="T62" fmla="*/ 0 w 627"/>
              <a:gd name="T63" fmla="*/ 0 h 600"/>
              <a:gd name="T64" fmla="*/ 0 w 627"/>
              <a:gd name="T65" fmla="*/ 0 h 600"/>
              <a:gd name="T66" fmla="*/ 0 w 627"/>
              <a:gd name="T67" fmla="*/ 0 h 600"/>
              <a:gd name="T68" fmla="*/ 0 w 627"/>
              <a:gd name="T69" fmla="*/ 0 h 600"/>
              <a:gd name="T70" fmla="*/ 0 w 627"/>
              <a:gd name="T71" fmla="*/ 0 h 600"/>
              <a:gd name="T72" fmla="*/ 0 w 627"/>
              <a:gd name="T73" fmla="*/ 0 h 600"/>
              <a:gd name="T74" fmla="*/ 0 w 627"/>
              <a:gd name="T75" fmla="*/ 0 h 600"/>
              <a:gd name="T76" fmla="*/ 0 w 627"/>
              <a:gd name="T77" fmla="*/ 0 h 600"/>
              <a:gd name="T78" fmla="*/ 0 w 627"/>
              <a:gd name="T79" fmla="*/ 0 h 600"/>
              <a:gd name="T80" fmla="*/ 0 w 627"/>
              <a:gd name="T81" fmla="*/ 0 h 600"/>
              <a:gd name="T82" fmla="*/ 0 w 627"/>
              <a:gd name="T83" fmla="*/ 0 h 600"/>
              <a:gd name="T84" fmla="*/ 0 w 627"/>
              <a:gd name="T85" fmla="*/ 0 h 600"/>
              <a:gd name="T86" fmla="*/ 0 w 627"/>
              <a:gd name="T87" fmla="*/ 0 h 600"/>
              <a:gd name="T88" fmla="*/ 0 w 627"/>
              <a:gd name="T89" fmla="*/ 0 h 600"/>
              <a:gd name="T90" fmla="*/ 0 w 627"/>
              <a:gd name="T91" fmla="*/ 0 h 600"/>
              <a:gd name="T92" fmla="*/ 0 w 627"/>
              <a:gd name="T93" fmla="*/ 0 h 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27" h="600">
                <a:moveTo>
                  <a:pt x="507" y="599"/>
                </a:moveTo>
                <a:lnTo>
                  <a:pt x="507" y="584"/>
                </a:lnTo>
                <a:lnTo>
                  <a:pt x="492" y="553"/>
                </a:lnTo>
                <a:lnTo>
                  <a:pt x="492" y="491"/>
                </a:lnTo>
                <a:lnTo>
                  <a:pt x="477" y="461"/>
                </a:lnTo>
                <a:lnTo>
                  <a:pt x="447" y="461"/>
                </a:lnTo>
                <a:lnTo>
                  <a:pt x="432" y="415"/>
                </a:lnTo>
                <a:lnTo>
                  <a:pt x="417" y="415"/>
                </a:lnTo>
                <a:lnTo>
                  <a:pt x="417" y="399"/>
                </a:lnTo>
                <a:lnTo>
                  <a:pt x="626" y="92"/>
                </a:lnTo>
                <a:lnTo>
                  <a:pt x="581" y="61"/>
                </a:lnTo>
                <a:lnTo>
                  <a:pt x="537" y="31"/>
                </a:lnTo>
                <a:lnTo>
                  <a:pt x="507" y="46"/>
                </a:lnTo>
                <a:lnTo>
                  <a:pt x="477" y="46"/>
                </a:lnTo>
                <a:lnTo>
                  <a:pt x="447" y="46"/>
                </a:lnTo>
                <a:lnTo>
                  <a:pt x="402" y="0"/>
                </a:lnTo>
                <a:lnTo>
                  <a:pt x="388" y="0"/>
                </a:lnTo>
                <a:lnTo>
                  <a:pt x="388" y="92"/>
                </a:lnTo>
                <a:lnTo>
                  <a:pt x="358" y="108"/>
                </a:lnTo>
                <a:lnTo>
                  <a:pt x="343" y="108"/>
                </a:lnTo>
                <a:lnTo>
                  <a:pt x="313" y="61"/>
                </a:lnTo>
                <a:lnTo>
                  <a:pt x="253" y="77"/>
                </a:lnTo>
                <a:lnTo>
                  <a:pt x="283" y="108"/>
                </a:lnTo>
                <a:lnTo>
                  <a:pt x="313" y="138"/>
                </a:lnTo>
                <a:lnTo>
                  <a:pt x="268" y="169"/>
                </a:lnTo>
                <a:lnTo>
                  <a:pt x="209" y="138"/>
                </a:lnTo>
                <a:lnTo>
                  <a:pt x="134" y="154"/>
                </a:lnTo>
                <a:lnTo>
                  <a:pt x="134" y="215"/>
                </a:lnTo>
                <a:lnTo>
                  <a:pt x="164" y="246"/>
                </a:lnTo>
                <a:lnTo>
                  <a:pt x="119" y="261"/>
                </a:lnTo>
                <a:lnTo>
                  <a:pt x="75" y="276"/>
                </a:lnTo>
                <a:lnTo>
                  <a:pt x="0" y="323"/>
                </a:lnTo>
                <a:lnTo>
                  <a:pt x="45" y="323"/>
                </a:lnTo>
                <a:lnTo>
                  <a:pt x="119" y="323"/>
                </a:lnTo>
                <a:lnTo>
                  <a:pt x="224" y="292"/>
                </a:lnTo>
                <a:lnTo>
                  <a:pt x="224" y="261"/>
                </a:lnTo>
                <a:lnTo>
                  <a:pt x="328" y="261"/>
                </a:lnTo>
                <a:lnTo>
                  <a:pt x="328" y="292"/>
                </a:lnTo>
                <a:lnTo>
                  <a:pt x="253" y="292"/>
                </a:lnTo>
                <a:lnTo>
                  <a:pt x="253" y="307"/>
                </a:lnTo>
                <a:lnTo>
                  <a:pt x="313" y="323"/>
                </a:lnTo>
                <a:lnTo>
                  <a:pt x="343" y="323"/>
                </a:lnTo>
                <a:lnTo>
                  <a:pt x="388" y="369"/>
                </a:lnTo>
                <a:lnTo>
                  <a:pt x="402" y="415"/>
                </a:lnTo>
                <a:lnTo>
                  <a:pt x="432" y="461"/>
                </a:lnTo>
                <a:lnTo>
                  <a:pt x="462" y="599"/>
                </a:lnTo>
                <a:lnTo>
                  <a:pt x="507" y="59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Freeform 387"/>
          <p:cNvSpPr>
            <a:spLocks/>
          </p:cNvSpPr>
          <p:nvPr/>
        </p:nvSpPr>
        <p:spPr bwMode="auto">
          <a:xfrm>
            <a:off x="1662782" y="2181298"/>
            <a:ext cx="130974" cy="79483"/>
          </a:xfrm>
          <a:custGeom>
            <a:avLst/>
            <a:gdLst>
              <a:gd name="T0" fmla="*/ 0 w 90"/>
              <a:gd name="T1" fmla="*/ 0 h 62"/>
              <a:gd name="T2" fmla="*/ 0 w 90"/>
              <a:gd name="T3" fmla="*/ 0 h 62"/>
              <a:gd name="T4" fmla="*/ 0 w 90"/>
              <a:gd name="T5" fmla="*/ 0 h 62"/>
              <a:gd name="T6" fmla="*/ 0 w 90"/>
              <a:gd name="T7" fmla="*/ 0 h 62"/>
              <a:gd name="T8" fmla="*/ 0 w 90"/>
              <a:gd name="T9" fmla="*/ 0 h 62"/>
              <a:gd name="T10" fmla="*/ 0 w 90"/>
              <a:gd name="T11" fmla="*/ 0 h 62"/>
              <a:gd name="T12" fmla="*/ 0 w 90"/>
              <a:gd name="T13" fmla="*/ 0 h 62"/>
              <a:gd name="T14" fmla="*/ 0 w 90"/>
              <a:gd name="T15" fmla="*/ 0 h 62"/>
              <a:gd name="T16" fmla="*/ 0 w 90"/>
              <a:gd name="T17" fmla="*/ 0 h 62"/>
              <a:gd name="T18" fmla="*/ 0 w 90"/>
              <a:gd name="T19" fmla="*/ 0 h 62"/>
              <a:gd name="T20" fmla="*/ 0 w 90"/>
              <a:gd name="T21" fmla="*/ 0 h 62"/>
              <a:gd name="T22" fmla="*/ 0 w 90"/>
              <a:gd name="T23" fmla="*/ 0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0" h="62">
                <a:moveTo>
                  <a:pt x="15" y="0"/>
                </a:moveTo>
                <a:lnTo>
                  <a:pt x="89" y="0"/>
                </a:lnTo>
                <a:lnTo>
                  <a:pt x="74" y="15"/>
                </a:lnTo>
                <a:lnTo>
                  <a:pt x="89" y="46"/>
                </a:lnTo>
                <a:lnTo>
                  <a:pt x="74" y="61"/>
                </a:lnTo>
                <a:lnTo>
                  <a:pt x="59" y="46"/>
                </a:lnTo>
                <a:lnTo>
                  <a:pt x="45" y="61"/>
                </a:lnTo>
                <a:lnTo>
                  <a:pt x="30" y="46"/>
                </a:lnTo>
                <a:lnTo>
                  <a:pt x="15" y="61"/>
                </a:lnTo>
                <a:lnTo>
                  <a:pt x="0" y="46"/>
                </a:lnTo>
                <a:lnTo>
                  <a:pt x="30" y="31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Freeform 388"/>
          <p:cNvSpPr>
            <a:spLocks/>
          </p:cNvSpPr>
          <p:nvPr/>
        </p:nvSpPr>
        <p:spPr bwMode="auto">
          <a:xfrm>
            <a:off x="1703087" y="2336953"/>
            <a:ext cx="110825" cy="79483"/>
          </a:xfrm>
          <a:custGeom>
            <a:avLst/>
            <a:gdLst>
              <a:gd name="T0" fmla="*/ 0 w 77"/>
              <a:gd name="T1" fmla="*/ 0 h 63"/>
              <a:gd name="T2" fmla="*/ 0 w 77"/>
              <a:gd name="T3" fmla="*/ 0 h 63"/>
              <a:gd name="T4" fmla="*/ 0 w 77"/>
              <a:gd name="T5" fmla="*/ 0 h 63"/>
              <a:gd name="T6" fmla="*/ 0 w 77"/>
              <a:gd name="T7" fmla="*/ 0 h 63"/>
              <a:gd name="T8" fmla="*/ 0 w 77"/>
              <a:gd name="T9" fmla="*/ 0 h 63"/>
              <a:gd name="T10" fmla="*/ 0 w 77"/>
              <a:gd name="T11" fmla="*/ 0 h 63"/>
              <a:gd name="T12" fmla="*/ 0 w 77"/>
              <a:gd name="T13" fmla="*/ 0 h 63"/>
              <a:gd name="T14" fmla="*/ 0 w 77"/>
              <a:gd name="T15" fmla="*/ 0 h 63"/>
              <a:gd name="T16" fmla="*/ 0 w 77"/>
              <a:gd name="T17" fmla="*/ 0 h 63"/>
              <a:gd name="T18" fmla="*/ 0 w 77"/>
              <a:gd name="T19" fmla="*/ 0 h 63"/>
              <a:gd name="T20" fmla="*/ 0 w 77"/>
              <a:gd name="T21" fmla="*/ 0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7" h="63">
                <a:moveTo>
                  <a:pt x="30" y="0"/>
                </a:moveTo>
                <a:lnTo>
                  <a:pt x="46" y="16"/>
                </a:lnTo>
                <a:lnTo>
                  <a:pt x="46" y="31"/>
                </a:lnTo>
                <a:lnTo>
                  <a:pt x="61" y="16"/>
                </a:lnTo>
                <a:lnTo>
                  <a:pt x="76" y="47"/>
                </a:lnTo>
                <a:lnTo>
                  <a:pt x="46" y="47"/>
                </a:lnTo>
                <a:lnTo>
                  <a:pt x="30" y="62"/>
                </a:lnTo>
                <a:lnTo>
                  <a:pt x="0" y="47"/>
                </a:lnTo>
                <a:lnTo>
                  <a:pt x="15" y="31"/>
                </a:lnTo>
                <a:lnTo>
                  <a:pt x="30" y="31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389"/>
          <p:cNvSpPr>
            <a:spLocks/>
          </p:cNvSpPr>
          <p:nvPr/>
        </p:nvSpPr>
        <p:spPr bwMode="auto">
          <a:xfrm>
            <a:off x="1854210" y="2757541"/>
            <a:ext cx="23508" cy="62924"/>
          </a:xfrm>
          <a:custGeom>
            <a:avLst/>
            <a:gdLst>
              <a:gd name="T0" fmla="*/ 0 w 17"/>
              <a:gd name="T1" fmla="*/ 0 h 47"/>
              <a:gd name="T2" fmla="*/ 0 w 17"/>
              <a:gd name="T3" fmla="*/ 0 h 47"/>
              <a:gd name="T4" fmla="*/ 0 w 17"/>
              <a:gd name="T5" fmla="*/ 0 h 47"/>
              <a:gd name="T6" fmla="*/ 0 w 1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47">
                <a:moveTo>
                  <a:pt x="0" y="0"/>
                </a:moveTo>
                <a:lnTo>
                  <a:pt x="16" y="0"/>
                </a:lnTo>
                <a:lnTo>
                  <a:pt x="16" y="4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Freeform 390"/>
          <p:cNvSpPr>
            <a:spLocks/>
          </p:cNvSpPr>
          <p:nvPr/>
        </p:nvSpPr>
        <p:spPr bwMode="auto">
          <a:xfrm>
            <a:off x="2045636" y="4049142"/>
            <a:ext cx="90675" cy="79483"/>
          </a:xfrm>
          <a:custGeom>
            <a:avLst/>
            <a:gdLst>
              <a:gd name="T0" fmla="*/ 0 w 61"/>
              <a:gd name="T1" fmla="*/ 0 h 62"/>
              <a:gd name="T2" fmla="*/ 0 w 61"/>
              <a:gd name="T3" fmla="*/ 0 h 62"/>
              <a:gd name="T4" fmla="*/ 0 w 61"/>
              <a:gd name="T5" fmla="*/ 0 h 62"/>
              <a:gd name="T6" fmla="*/ 0 w 61"/>
              <a:gd name="T7" fmla="*/ 0 h 62"/>
              <a:gd name="T8" fmla="*/ 0 w 61"/>
              <a:gd name="T9" fmla="*/ 0 h 62"/>
              <a:gd name="T10" fmla="*/ 0 w 61"/>
              <a:gd name="T11" fmla="*/ 0 h 62"/>
              <a:gd name="T12" fmla="*/ 0 w 61"/>
              <a:gd name="T13" fmla="*/ 0 h 62"/>
              <a:gd name="T14" fmla="*/ 0 w 61"/>
              <a:gd name="T15" fmla="*/ 0 h 62"/>
              <a:gd name="T16" fmla="*/ 0 w 61"/>
              <a:gd name="T17" fmla="*/ 0 h 62"/>
              <a:gd name="T18" fmla="*/ 0 w 61"/>
              <a:gd name="T19" fmla="*/ 0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62">
                <a:moveTo>
                  <a:pt x="60" y="31"/>
                </a:moveTo>
                <a:lnTo>
                  <a:pt x="45" y="0"/>
                </a:lnTo>
                <a:lnTo>
                  <a:pt x="15" y="0"/>
                </a:lnTo>
                <a:lnTo>
                  <a:pt x="0" y="0"/>
                </a:lnTo>
                <a:lnTo>
                  <a:pt x="0" y="15"/>
                </a:lnTo>
                <a:lnTo>
                  <a:pt x="15" y="31"/>
                </a:lnTo>
                <a:lnTo>
                  <a:pt x="30" y="31"/>
                </a:lnTo>
                <a:lnTo>
                  <a:pt x="30" y="46"/>
                </a:lnTo>
                <a:lnTo>
                  <a:pt x="45" y="61"/>
                </a:lnTo>
                <a:lnTo>
                  <a:pt x="6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Freeform 391"/>
          <p:cNvSpPr>
            <a:spLocks/>
          </p:cNvSpPr>
          <p:nvPr/>
        </p:nvSpPr>
        <p:spPr bwMode="auto">
          <a:xfrm>
            <a:off x="2005336" y="3953098"/>
            <a:ext cx="110825" cy="99354"/>
          </a:xfrm>
          <a:custGeom>
            <a:avLst/>
            <a:gdLst>
              <a:gd name="T0" fmla="*/ 0 w 76"/>
              <a:gd name="T1" fmla="*/ 0 h 78"/>
              <a:gd name="T2" fmla="*/ 0 w 76"/>
              <a:gd name="T3" fmla="*/ 0 h 78"/>
              <a:gd name="T4" fmla="*/ 0 w 76"/>
              <a:gd name="T5" fmla="*/ 0 h 78"/>
              <a:gd name="T6" fmla="*/ 0 w 76"/>
              <a:gd name="T7" fmla="*/ 0 h 78"/>
              <a:gd name="T8" fmla="*/ 0 w 76"/>
              <a:gd name="T9" fmla="*/ 0 h 78"/>
              <a:gd name="T10" fmla="*/ 0 w 76"/>
              <a:gd name="T11" fmla="*/ 0 h 78"/>
              <a:gd name="T12" fmla="*/ 0 w 76"/>
              <a:gd name="T13" fmla="*/ 0 h 78"/>
              <a:gd name="T14" fmla="*/ 0 w 76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" h="78">
                <a:moveTo>
                  <a:pt x="30" y="77"/>
                </a:moveTo>
                <a:lnTo>
                  <a:pt x="45" y="77"/>
                </a:lnTo>
                <a:lnTo>
                  <a:pt x="75" y="77"/>
                </a:lnTo>
                <a:lnTo>
                  <a:pt x="75" y="0"/>
                </a:lnTo>
                <a:lnTo>
                  <a:pt x="30" y="15"/>
                </a:lnTo>
                <a:lnTo>
                  <a:pt x="15" y="31"/>
                </a:lnTo>
                <a:lnTo>
                  <a:pt x="0" y="31"/>
                </a:lnTo>
                <a:lnTo>
                  <a:pt x="3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Freeform 392"/>
          <p:cNvSpPr>
            <a:spLocks/>
          </p:cNvSpPr>
          <p:nvPr/>
        </p:nvSpPr>
        <p:spPr bwMode="auto">
          <a:xfrm>
            <a:off x="1961674" y="3913358"/>
            <a:ext cx="154482" cy="79483"/>
          </a:xfrm>
          <a:custGeom>
            <a:avLst/>
            <a:gdLst>
              <a:gd name="T0" fmla="*/ 0 w 106"/>
              <a:gd name="T1" fmla="*/ 0 h 63"/>
              <a:gd name="T2" fmla="*/ 0 w 106"/>
              <a:gd name="T3" fmla="*/ 0 h 63"/>
              <a:gd name="T4" fmla="*/ 0 w 106"/>
              <a:gd name="T5" fmla="*/ 0 h 63"/>
              <a:gd name="T6" fmla="*/ 0 w 106"/>
              <a:gd name="T7" fmla="*/ 0 h 63"/>
              <a:gd name="T8" fmla="*/ 0 w 106"/>
              <a:gd name="T9" fmla="*/ 0 h 63"/>
              <a:gd name="T10" fmla="*/ 0 w 106"/>
              <a:gd name="T11" fmla="*/ 0 h 63"/>
              <a:gd name="T12" fmla="*/ 0 w 106"/>
              <a:gd name="T13" fmla="*/ 0 h 63"/>
              <a:gd name="T14" fmla="*/ 0 w 106"/>
              <a:gd name="T15" fmla="*/ 0 h 63"/>
              <a:gd name="T16" fmla="*/ 0 w 106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" h="63">
                <a:moveTo>
                  <a:pt x="105" y="31"/>
                </a:moveTo>
                <a:lnTo>
                  <a:pt x="90" y="16"/>
                </a:lnTo>
                <a:lnTo>
                  <a:pt x="30" y="0"/>
                </a:lnTo>
                <a:lnTo>
                  <a:pt x="0" y="31"/>
                </a:lnTo>
                <a:lnTo>
                  <a:pt x="30" y="47"/>
                </a:lnTo>
                <a:lnTo>
                  <a:pt x="30" y="62"/>
                </a:lnTo>
                <a:lnTo>
                  <a:pt x="45" y="62"/>
                </a:lnTo>
                <a:lnTo>
                  <a:pt x="60" y="47"/>
                </a:lnTo>
                <a:lnTo>
                  <a:pt x="105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Freeform 393"/>
          <p:cNvSpPr>
            <a:spLocks/>
          </p:cNvSpPr>
          <p:nvPr/>
        </p:nvSpPr>
        <p:spPr bwMode="auto">
          <a:xfrm>
            <a:off x="1941526" y="3953098"/>
            <a:ext cx="63808" cy="39742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2">
                <a:moveTo>
                  <a:pt x="45" y="31"/>
                </a:moveTo>
                <a:lnTo>
                  <a:pt x="45" y="16"/>
                </a:lnTo>
                <a:lnTo>
                  <a:pt x="15" y="0"/>
                </a:lnTo>
                <a:lnTo>
                  <a:pt x="0" y="16"/>
                </a:lnTo>
                <a:lnTo>
                  <a:pt x="30" y="31"/>
                </a:lnTo>
                <a:lnTo>
                  <a:pt x="45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Freeform 394"/>
          <p:cNvSpPr>
            <a:spLocks/>
          </p:cNvSpPr>
          <p:nvPr/>
        </p:nvSpPr>
        <p:spPr bwMode="auto">
          <a:xfrm>
            <a:off x="1897864" y="3857056"/>
            <a:ext cx="107466" cy="115913"/>
          </a:xfrm>
          <a:custGeom>
            <a:avLst/>
            <a:gdLst>
              <a:gd name="T0" fmla="*/ 0 w 75"/>
              <a:gd name="T1" fmla="*/ 0 h 93"/>
              <a:gd name="T2" fmla="*/ 0 w 75"/>
              <a:gd name="T3" fmla="*/ 0 h 93"/>
              <a:gd name="T4" fmla="*/ 0 w 75"/>
              <a:gd name="T5" fmla="*/ 0 h 93"/>
              <a:gd name="T6" fmla="*/ 0 w 75"/>
              <a:gd name="T7" fmla="*/ 0 h 93"/>
              <a:gd name="T8" fmla="*/ 0 w 75"/>
              <a:gd name="T9" fmla="*/ 0 h 93"/>
              <a:gd name="T10" fmla="*/ 0 w 75"/>
              <a:gd name="T11" fmla="*/ 0 h 93"/>
              <a:gd name="T12" fmla="*/ 0 w 75"/>
              <a:gd name="T13" fmla="*/ 0 h 93"/>
              <a:gd name="T14" fmla="*/ 0 w 75"/>
              <a:gd name="T15" fmla="*/ 0 h 93"/>
              <a:gd name="T16" fmla="*/ 0 w 75"/>
              <a:gd name="T17" fmla="*/ 0 h 93"/>
              <a:gd name="T18" fmla="*/ 0 w 75"/>
              <a:gd name="T19" fmla="*/ 0 h 93"/>
              <a:gd name="T20" fmla="*/ 0 w 75"/>
              <a:gd name="T21" fmla="*/ 0 h 93"/>
              <a:gd name="T22" fmla="*/ 0 w 75"/>
              <a:gd name="T23" fmla="*/ 0 h 93"/>
              <a:gd name="T24" fmla="*/ 0 w 75"/>
              <a:gd name="T25" fmla="*/ 0 h 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5" h="93">
                <a:moveTo>
                  <a:pt x="30" y="92"/>
                </a:moveTo>
                <a:lnTo>
                  <a:pt x="44" y="77"/>
                </a:lnTo>
                <a:lnTo>
                  <a:pt x="74" y="46"/>
                </a:lnTo>
                <a:lnTo>
                  <a:pt x="74" y="31"/>
                </a:lnTo>
                <a:lnTo>
                  <a:pt x="59" y="31"/>
                </a:lnTo>
                <a:lnTo>
                  <a:pt x="59" y="0"/>
                </a:lnTo>
                <a:lnTo>
                  <a:pt x="30" y="0"/>
                </a:lnTo>
                <a:lnTo>
                  <a:pt x="15" y="15"/>
                </a:lnTo>
                <a:lnTo>
                  <a:pt x="30" y="31"/>
                </a:lnTo>
                <a:lnTo>
                  <a:pt x="15" y="31"/>
                </a:lnTo>
                <a:lnTo>
                  <a:pt x="0" y="61"/>
                </a:lnTo>
                <a:lnTo>
                  <a:pt x="0" y="77"/>
                </a:lnTo>
                <a:lnTo>
                  <a:pt x="30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Freeform 395"/>
          <p:cNvSpPr>
            <a:spLocks/>
          </p:cNvSpPr>
          <p:nvPr/>
        </p:nvSpPr>
        <p:spPr bwMode="auto">
          <a:xfrm>
            <a:off x="1985181" y="3857056"/>
            <a:ext cx="23508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w 17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0" y="31"/>
                </a:lnTo>
                <a:lnTo>
                  <a:pt x="16" y="31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Freeform 396"/>
          <p:cNvSpPr>
            <a:spLocks/>
          </p:cNvSpPr>
          <p:nvPr/>
        </p:nvSpPr>
        <p:spPr bwMode="auto">
          <a:xfrm>
            <a:off x="1337025" y="3376846"/>
            <a:ext cx="711965" cy="579564"/>
          </a:xfrm>
          <a:custGeom>
            <a:avLst/>
            <a:gdLst>
              <a:gd name="T0" fmla="*/ 0 w 492"/>
              <a:gd name="T1" fmla="*/ 0 h 462"/>
              <a:gd name="T2" fmla="*/ 0 w 492"/>
              <a:gd name="T3" fmla="*/ 0 h 462"/>
              <a:gd name="T4" fmla="*/ 0 w 492"/>
              <a:gd name="T5" fmla="*/ 0 h 462"/>
              <a:gd name="T6" fmla="*/ 0 w 492"/>
              <a:gd name="T7" fmla="*/ 0 h 462"/>
              <a:gd name="T8" fmla="*/ 0 w 492"/>
              <a:gd name="T9" fmla="*/ 0 h 462"/>
              <a:gd name="T10" fmla="*/ 0 w 492"/>
              <a:gd name="T11" fmla="*/ 0 h 462"/>
              <a:gd name="T12" fmla="*/ 0 w 492"/>
              <a:gd name="T13" fmla="*/ 0 h 462"/>
              <a:gd name="T14" fmla="*/ 0 w 492"/>
              <a:gd name="T15" fmla="*/ 0 h 462"/>
              <a:gd name="T16" fmla="*/ 0 w 492"/>
              <a:gd name="T17" fmla="*/ 0 h 462"/>
              <a:gd name="T18" fmla="*/ 0 w 492"/>
              <a:gd name="T19" fmla="*/ 0 h 462"/>
              <a:gd name="T20" fmla="*/ 0 w 492"/>
              <a:gd name="T21" fmla="*/ 0 h 462"/>
              <a:gd name="T22" fmla="*/ 0 w 492"/>
              <a:gd name="T23" fmla="*/ 0 h 462"/>
              <a:gd name="T24" fmla="*/ 0 w 492"/>
              <a:gd name="T25" fmla="*/ 0 h 462"/>
              <a:gd name="T26" fmla="*/ 0 w 492"/>
              <a:gd name="T27" fmla="*/ 0 h 462"/>
              <a:gd name="T28" fmla="*/ 0 w 492"/>
              <a:gd name="T29" fmla="*/ 0 h 462"/>
              <a:gd name="T30" fmla="*/ 0 w 492"/>
              <a:gd name="T31" fmla="*/ 0 h 462"/>
              <a:gd name="T32" fmla="*/ 0 w 492"/>
              <a:gd name="T33" fmla="*/ 0 h 462"/>
              <a:gd name="T34" fmla="*/ 0 w 492"/>
              <a:gd name="T35" fmla="*/ 0 h 462"/>
              <a:gd name="T36" fmla="*/ 0 w 492"/>
              <a:gd name="T37" fmla="*/ 0 h 462"/>
              <a:gd name="T38" fmla="*/ 0 w 492"/>
              <a:gd name="T39" fmla="*/ 0 h 462"/>
              <a:gd name="T40" fmla="*/ 0 w 492"/>
              <a:gd name="T41" fmla="*/ 0 h 462"/>
              <a:gd name="T42" fmla="*/ 0 w 492"/>
              <a:gd name="T43" fmla="*/ 0 h 462"/>
              <a:gd name="T44" fmla="*/ 0 w 492"/>
              <a:gd name="T45" fmla="*/ 0 h 462"/>
              <a:gd name="T46" fmla="*/ 0 w 492"/>
              <a:gd name="T47" fmla="*/ 0 h 462"/>
              <a:gd name="T48" fmla="*/ 0 w 492"/>
              <a:gd name="T49" fmla="*/ 0 h 462"/>
              <a:gd name="T50" fmla="*/ 0 w 492"/>
              <a:gd name="T51" fmla="*/ 0 h 462"/>
              <a:gd name="T52" fmla="*/ 0 w 492"/>
              <a:gd name="T53" fmla="*/ 0 h 462"/>
              <a:gd name="T54" fmla="*/ 0 w 492"/>
              <a:gd name="T55" fmla="*/ 0 h 462"/>
              <a:gd name="T56" fmla="*/ 0 w 492"/>
              <a:gd name="T57" fmla="*/ 0 h 462"/>
              <a:gd name="T58" fmla="*/ 0 w 492"/>
              <a:gd name="T59" fmla="*/ 0 h 462"/>
              <a:gd name="T60" fmla="*/ 0 w 492"/>
              <a:gd name="T61" fmla="*/ 0 h 462"/>
              <a:gd name="T62" fmla="*/ 0 w 492"/>
              <a:gd name="T63" fmla="*/ 0 h 462"/>
              <a:gd name="T64" fmla="*/ 0 w 492"/>
              <a:gd name="T65" fmla="*/ 0 h 462"/>
              <a:gd name="T66" fmla="*/ 0 w 492"/>
              <a:gd name="T67" fmla="*/ 0 h 462"/>
              <a:gd name="T68" fmla="*/ 0 w 492"/>
              <a:gd name="T69" fmla="*/ 0 h 462"/>
              <a:gd name="T70" fmla="*/ 0 w 492"/>
              <a:gd name="T71" fmla="*/ 0 h 462"/>
              <a:gd name="T72" fmla="*/ 0 w 492"/>
              <a:gd name="T73" fmla="*/ 0 h 462"/>
              <a:gd name="T74" fmla="*/ 0 w 492"/>
              <a:gd name="T75" fmla="*/ 0 h 462"/>
              <a:gd name="T76" fmla="*/ 0 w 492"/>
              <a:gd name="T77" fmla="*/ 0 h 462"/>
              <a:gd name="T78" fmla="*/ 0 w 492"/>
              <a:gd name="T79" fmla="*/ 0 h 462"/>
              <a:gd name="T80" fmla="*/ 0 w 492"/>
              <a:gd name="T81" fmla="*/ 0 h 462"/>
              <a:gd name="T82" fmla="*/ 0 w 492"/>
              <a:gd name="T83" fmla="*/ 0 h 462"/>
              <a:gd name="T84" fmla="*/ 0 w 492"/>
              <a:gd name="T85" fmla="*/ 0 h 462"/>
              <a:gd name="T86" fmla="*/ 0 w 492"/>
              <a:gd name="T87" fmla="*/ 0 h 462"/>
              <a:gd name="T88" fmla="*/ 0 w 492"/>
              <a:gd name="T89" fmla="*/ 0 h 462"/>
              <a:gd name="T90" fmla="*/ 0 w 492"/>
              <a:gd name="T91" fmla="*/ 0 h 462"/>
              <a:gd name="T92" fmla="*/ 0 w 492"/>
              <a:gd name="T93" fmla="*/ 0 h 462"/>
              <a:gd name="T94" fmla="*/ 0 w 492"/>
              <a:gd name="T95" fmla="*/ 0 h 462"/>
              <a:gd name="T96" fmla="*/ 0 w 492"/>
              <a:gd name="T97" fmla="*/ 0 h 462"/>
              <a:gd name="T98" fmla="*/ 0 w 492"/>
              <a:gd name="T99" fmla="*/ 0 h 462"/>
              <a:gd name="T100" fmla="*/ 0 w 492"/>
              <a:gd name="T101" fmla="*/ 0 h 462"/>
              <a:gd name="T102" fmla="*/ 0 w 492"/>
              <a:gd name="T103" fmla="*/ 0 h 462"/>
              <a:gd name="T104" fmla="*/ 0 w 492"/>
              <a:gd name="T105" fmla="*/ 0 h 462"/>
              <a:gd name="T106" fmla="*/ 0 w 492"/>
              <a:gd name="T107" fmla="*/ 0 h 462"/>
              <a:gd name="T108" fmla="*/ 0 w 492"/>
              <a:gd name="T109" fmla="*/ 0 h 462"/>
              <a:gd name="T110" fmla="*/ 0 w 492"/>
              <a:gd name="T111" fmla="*/ 0 h 462"/>
              <a:gd name="T112" fmla="*/ 0 w 492"/>
              <a:gd name="T113" fmla="*/ 0 h 462"/>
              <a:gd name="T114" fmla="*/ 0 w 492"/>
              <a:gd name="T115" fmla="*/ 0 h 462"/>
              <a:gd name="T116" fmla="*/ 0 w 492"/>
              <a:gd name="T117" fmla="*/ 0 h 4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92" h="462">
                <a:moveTo>
                  <a:pt x="387" y="461"/>
                </a:moveTo>
                <a:lnTo>
                  <a:pt x="387" y="446"/>
                </a:lnTo>
                <a:lnTo>
                  <a:pt x="402" y="415"/>
                </a:lnTo>
                <a:lnTo>
                  <a:pt x="417" y="415"/>
                </a:lnTo>
                <a:lnTo>
                  <a:pt x="402" y="400"/>
                </a:lnTo>
                <a:lnTo>
                  <a:pt x="417" y="384"/>
                </a:lnTo>
                <a:lnTo>
                  <a:pt x="446" y="384"/>
                </a:lnTo>
                <a:lnTo>
                  <a:pt x="461" y="384"/>
                </a:lnTo>
                <a:lnTo>
                  <a:pt x="476" y="338"/>
                </a:lnTo>
                <a:lnTo>
                  <a:pt x="491" y="307"/>
                </a:lnTo>
                <a:lnTo>
                  <a:pt x="431" y="307"/>
                </a:lnTo>
                <a:lnTo>
                  <a:pt x="402" y="369"/>
                </a:lnTo>
                <a:lnTo>
                  <a:pt x="372" y="369"/>
                </a:lnTo>
                <a:lnTo>
                  <a:pt x="357" y="384"/>
                </a:lnTo>
                <a:lnTo>
                  <a:pt x="327" y="353"/>
                </a:lnTo>
                <a:lnTo>
                  <a:pt x="312" y="292"/>
                </a:lnTo>
                <a:lnTo>
                  <a:pt x="298" y="277"/>
                </a:lnTo>
                <a:lnTo>
                  <a:pt x="298" y="215"/>
                </a:lnTo>
                <a:lnTo>
                  <a:pt x="327" y="200"/>
                </a:lnTo>
                <a:lnTo>
                  <a:pt x="327" y="184"/>
                </a:lnTo>
                <a:lnTo>
                  <a:pt x="298" y="184"/>
                </a:lnTo>
                <a:lnTo>
                  <a:pt x="298" y="154"/>
                </a:lnTo>
                <a:lnTo>
                  <a:pt x="283" y="123"/>
                </a:lnTo>
                <a:lnTo>
                  <a:pt x="268" y="92"/>
                </a:lnTo>
                <a:lnTo>
                  <a:pt x="238" y="92"/>
                </a:lnTo>
                <a:lnTo>
                  <a:pt x="223" y="108"/>
                </a:lnTo>
                <a:lnTo>
                  <a:pt x="193" y="31"/>
                </a:lnTo>
                <a:lnTo>
                  <a:pt x="164" y="31"/>
                </a:lnTo>
                <a:lnTo>
                  <a:pt x="164" y="46"/>
                </a:lnTo>
                <a:lnTo>
                  <a:pt x="119" y="31"/>
                </a:lnTo>
                <a:lnTo>
                  <a:pt x="45" y="15"/>
                </a:lnTo>
                <a:lnTo>
                  <a:pt x="0" y="0"/>
                </a:lnTo>
                <a:lnTo>
                  <a:pt x="15" y="77"/>
                </a:lnTo>
                <a:lnTo>
                  <a:pt x="30" y="92"/>
                </a:lnTo>
                <a:lnTo>
                  <a:pt x="45" y="123"/>
                </a:lnTo>
                <a:lnTo>
                  <a:pt x="30" y="123"/>
                </a:lnTo>
                <a:lnTo>
                  <a:pt x="45" y="154"/>
                </a:lnTo>
                <a:lnTo>
                  <a:pt x="60" y="169"/>
                </a:lnTo>
                <a:lnTo>
                  <a:pt x="60" y="200"/>
                </a:lnTo>
                <a:lnTo>
                  <a:pt x="89" y="246"/>
                </a:lnTo>
                <a:lnTo>
                  <a:pt x="104" y="246"/>
                </a:lnTo>
                <a:lnTo>
                  <a:pt x="89" y="215"/>
                </a:lnTo>
                <a:lnTo>
                  <a:pt x="74" y="108"/>
                </a:lnTo>
                <a:lnTo>
                  <a:pt x="45" y="77"/>
                </a:lnTo>
                <a:lnTo>
                  <a:pt x="45" y="31"/>
                </a:lnTo>
                <a:lnTo>
                  <a:pt x="74" y="61"/>
                </a:lnTo>
                <a:lnTo>
                  <a:pt x="89" y="123"/>
                </a:lnTo>
                <a:lnTo>
                  <a:pt x="89" y="154"/>
                </a:lnTo>
                <a:lnTo>
                  <a:pt x="104" y="169"/>
                </a:lnTo>
                <a:lnTo>
                  <a:pt x="134" y="215"/>
                </a:lnTo>
                <a:lnTo>
                  <a:pt x="149" y="215"/>
                </a:lnTo>
                <a:lnTo>
                  <a:pt x="164" y="292"/>
                </a:lnTo>
                <a:lnTo>
                  <a:pt x="164" y="323"/>
                </a:lnTo>
                <a:lnTo>
                  <a:pt x="193" y="353"/>
                </a:lnTo>
                <a:lnTo>
                  <a:pt x="238" y="400"/>
                </a:lnTo>
                <a:lnTo>
                  <a:pt x="312" y="430"/>
                </a:lnTo>
                <a:lnTo>
                  <a:pt x="342" y="430"/>
                </a:lnTo>
                <a:lnTo>
                  <a:pt x="357" y="430"/>
                </a:lnTo>
                <a:lnTo>
                  <a:pt x="387" y="4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" name="Freeform 397"/>
          <p:cNvSpPr>
            <a:spLocks/>
          </p:cNvSpPr>
          <p:nvPr/>
        </p:nvSpPr>
        <p:spPr bwMode="auto">
          <a:xfrm>
            <a:off x="2109441" y="3721273"/>
            <a:ext cx="261949" cy="96042"/>
          </a:xfrm>
          <a:custGeom>
            <a:avLst/>
            <a:gdLst>
              <a:gd name="T0" fmla="*/ 0 w 180"/>
              <a:gd name="T1" fmla="*/ 0 h 78"/>
              <a:gd name="T2" fmla="*/ 0 w 180"/>
              <a:gd name="T3" fmla="*/ 0 h 78"/>
              <a:gd name="T4" fmla="*/ 0 w 180"/>
              <a:gd name="T5" fmla="*/ 0 h 78"/>
              <a:gd name="T6" fmla="*/ 0 w 180"/>
              <a:gd name="T7" fmla="*/ 0 h 78"/>
              <a:gd name="T8" fmla="*/ 0 w 180"/>
              <a:gd name="T9" fmla="*/ 0 h 78"/>
              <a:gd name="T10" fmla="*/ 0 w 180"/>
              <a:gd name="T11" fmla="*/ 0 h 78"/>
              <a:gd name="T12" fmla="*/ 0 w 180"/>
              <a:gd name="T13" fmla="*/ 0 h 78"/>
              <a:gd name="T14" fmla="*/ 0 w 180"/>
              <a:gd name="T15" fmla="*/ 0 h 78"/>
              <a:gd name="T16" fmla="*/ 0 w 180"/>
              <a:gd name="T17" fmla="*/ 0 h 78"/>
              <a:gd name="T18" fmla="*/ 0 w 180"/>
              <a:gd name="T19" fmla="*/ 0 h 78"/>
              <a:gd name="T20" fmla="*/ 0 w 180"/>
              <a:gd name="T21" fmla="*/ 0 h 78"/>
              <a:gd name="T22" fmla="*/ 0 w 180"/>
              <a:gd name="T23" fmla="*/ 0 h 78"/>
              <a:gd name="T24" fmla="*/ 0 w 180"/>
              <a:gd name="T25" fmla="*/ 0 h 78"/>
              <a:gd name="T26" fmla="*/ 0 w 180"/>
              <a:gd name="T27" fmla="*/ 0 h 78"/>
              <a:gd name="T28" fmla="*/ 0 w 180"/>
              <a:gd name="T29" fmla="*/ 0 h 78"/>
              <a:gd name="T30" fmla="*/ 0 w 180"/>
              <a:gd name="T31" fmla="*/ 0 h 78"/>
              <a:gd name="T32" fmla="*/ 0 w 180"/>
              <a:gd name="T33" fmla="*/ 0 h 78"/>
              <a:gd name="T34" fmla="*/ 0 w 180"/>
              <a:gd name="T35" fmla="*/ 0 h 78"/>
              <a:gd name="T36" fmla="*/ 0 w 180"/>
              <a:gd name="T37" fmla="*/ 0 h 78"/>
              <a:gd name="T38" fmla="*/ 0 w 180"/>
              <a:gd name="T39" fmla="*/ 0 h 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0" h="78">
                <a:moveTo>
                  <a:pt x="0" y="31"/>
                </a:moveTo>
                <a:lnTo>
                  <a:pt x="15" y="31"/>
                </a:lnTo>
                <a:lnTo>
                  <a:pt x="15" y="15"/>
                </a:lnTo>
                <a:lnTo>
                  <a:pt x="45" y="15"/>
                </a:lnTo>
                <a:lnTo>
                  <a:pt x="75" y="31"/>
                </a:lnTo>
                <a:lnTo>
                  <a:pt x="90" y="31"/>
                </a:lnTo>
                <a:lnTo>
                  <a:pt x="104" y="46"/>
                </a:lnTo>
                <a:lnTo>
                  <a:pt x="119" y="62"/>
                </a:lnTo>
                <a:lnTo>
                  <a:pt x="119" y="77"/>
                </a:lnTo>
                <a:lnTo>
                  <a:pt x="179" y="77"/>
                </a:lnTo>
                <a:lnTo>
                  <a:pt x="179" y="62"/>
                </a:lnTo>
                <a:lnTo>
                  <a:pt x="164" y="62"/>
                </a:lnTo>
                <a:lnTo>
                  <a:pt x="149" y="62"/>
                </a:lnTo>
                <a:lnTo>
                  <a:pt x="149" y="46"/>
                </a:lnTo>
                <a:lnTo>
                  <a:pt x="134" y="46"/>
                </a:lnTo>
                <a:lnTo>
                  <a:pt x="104" y="15"/>
                </a:lnTo>
                <a:lnTo>
                  <a:pt x="90" y="15"/>
                </a:lnTo>
                <a:lnTo>
                  <a:pt x="45" y="0"/>
                </a:lnTo>
                <a:lnTo>
                  <a:pt x="15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Freeform 398"/>
          <p:cNvSpPr>
            <a:spLocks/>
          </p:cNvSpPr>
          <p:nvPr/>
        </p:nvSpPr>
        <p:spPr bwMode="auto">
          <a:xfrm>
            <a:off x="2136306" y="3761014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Freeform 399"/>
          <p:cNvSpPr>
            <a:spLocks/>
          </p:cNvSpPr>
          <p:nvPr/>
        </p:nvSpPr>
        <p:spPr bwMode="auto">
          <a:xfrm>
            <a:off x="2263922" y="3857060"/>
            <a:ext cx="43658" cy="19871"/>
          </a:xfrm>
          <a:custGeom>
            <a:avLst/>
            <a:gdLst>
              <a:gd name="T0" fmla="*/ 0 w 30"/>
              <a:gd name="T1" fmla="*/ 0 h 17"/>
              <a:gd name="T2" fmla="*/ 0 w 30"/>
              <a:gd name="T3" fmla="*/ 0 h 17"/>
              <a:gd name="T4" fmla="*/ 0 w 30"/>
              <a:gd name="T5" fmla="*/ 0 h 17"/>
              <a:gd name="T6" fmla="*/ 0 w 30"/>
              <a:gd name="T7" fmla="*/ 0 h 17"/>
              <a:gd name="T8" fmla="*/ 0 w 30"/>
              <a:gd name="T9" fmla="*/ 0 h 17"/>
              <a:gd name="T10" fmla="*/ 0 w 30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17">
                <a:moveTo>
                  <a:pt x="0" y="16"/>
                </a:moveTo>
                <a:lnTo>
                  <a:pt x="15" y="16"/>
                </a:lnTo>
                <a:lnTo>
                  <a:pt x="29" y="16"/>
                </a:lnTo>
                <a:lnTo>
                  <a:pt x="29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Freeform 400"/>
          <p:cNvSpPr>
            <a:spLocks/>
          </p:cNvSpPr>
          <p:nvPr/>
        </p:nvSpPr>
        <p:spPr bwMode="auto">
          <a:xfrm>
            <a:off x="2351243" y="3817316"/>
            <a:ext cx="87317" cy="79483"/>
          </a:xfrm>
          <a:custGeom>
            <a:avLst/>
            <a:gdLst>
              <a:gd name="T0" fmla="*/ 0 w 61"/>
              <a:gd name="T1" fmla="*/ 0 h 63"/>
              <a:gd name="T2" fmla="*/ 0 w 61"/>
              <a:gd name="T3" fmla="*/ 0 h 63"/>
              <a:gd name="T4" fmla="*/ 0 w 61"/>
              <a:gd name="T5" fmla="*/ 0 h 63"/>
              <a:gd name="T6" fmla="*/ 0 w 61"/>
              <a:gd name="T7" fmla="*/ 0 h 63"/>
              <a:gd name="T8" fmla="*/ 0 w 61"/>
              <a:gd name="T9" fmla="*/ 0 h 63"/>
              <a:gd name="T10" fmla="*/ 0 w 61"/>
              <a:gd name="T11" fmla="*/ 0 h 63"/>
              <a:gd name="T12" fmla="*/ 0 w 61"/>
              <a:gd name="T13" fmla="*/ 0 h 63"/>
              <a:gd name="T14" fmla="*/ 0 w 61"/>
              <a:gd name="T15" fmla="*/ 0 h 63"/>
              <a:gd name="T16" fmla="*/ 0 w 61"/>
              <a:gd name="T17" fmla="*/ 0 h 63"/>
              <a:gd name="T18" fmla="*/ 0 w 61"/>
              <a:gd name="T19" fmla="*/ 0 h 63"/>
              <a:gd name="T20" fmla="*/ 0 w 61"/>
              <a:gd name="T21" fmla="*/ 0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63">
                <a:moveTo>
                  <a:pt x="60" y="62"/>
                </a:moveTo>
                <a:lnTo>
                  <a:pt x="60" y="31"/>
                </a:lnTo>
                <a:lnTo>
                  <a:pt x="60" y="16"/>
                </a:lnTo>
                <a:lnTo>
                  <a:pt x="45" y="16"/>
                </a:lnTo>
                <a:lnTo>
                  <a:pt x="30" y="0"/>
                </a:lnTo>
                <a:lnTo>
                  <a:pt x="30" y="16"/>
                </a:lnTo>
                <a:lnTo>
                  <a:pt x="45" y="31"/>
                </a:lnTo>
                <a:lnTo>
                  <a:pt x="0" y="31"/>
                </a:lnTo>
                <a:lnTo>
                  <a:pt x="15" y="47"/>
                </a:lnTo>
                <a:lnTo>
                  <a:pt x="45" y="47"/>
                </a:lnTo>
                <a:lnTo>
                  <a:pt x="60" y="6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Freeform 401"/>
          <p:cNvSpPr>
            <a:spLocks/>
          </p:cNvSpPr>
          <p:nvPr/>
        </p:nvSpPr>
        <p:spPr bwMode="auto">
          <a:xfrm>
            <a:off x="2263922" y="3681531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Line 402"/>
          <p:cNvSpPr>
            <a:spLocks noChangeShapeType="1"/>
          </p:cNvSpPr>
          <p:nvPr/>
        </p:nvSpPr>
        <p:spPr bwMode="auto">
          <a:xfrm>
            <a:off x="2394896" y="3780893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" name="Freeform 403"/>
          <p:cNvSpPr>
            <a:spLocks/>
          </p:cNvSpPr>
          <p:nvPr/>
        </p:nvSpPr>
        <p:spPr bwMode="auto">
          <a:xfrm>
            <a:off x="1253066" y="1932904"/>
            <a:ext cx="1722820" cy="1231988"/>
          </a:xfrm>
          <a:custGeom>
            <a:avLst/>
            <a:gdLst>
              <a:gd name="T0" fmla="*/ 0 w 1193"/>
              <a:gd name="T1" fmla="*/ 0 h 985"/>
              <a:gd name="T2" fmla="*/ 0 w 1193"/>
              <a:gd name="T3" fmla="*/ 0 h 985"/>
              <a:gd name="T4" fmla="*/ 0 w 1193"/>
              <a:gd name="T5" fmla="*/ 0 h 985"/>
              <a:gd name="T6" fmla="*/ 0 w 1193"/>
              <a:gd name="T7" fmla="*/ 0 h 985"/>
              <a:gd name="T8" fmla="*/ 0 w 1193"/>
              <a:gd name="T9" fmla="*/ 0 h 985"/>
              <a:gd name="T10" fmla="*/ 0 w 1193"/>
              <a:gd name="T11" fmla="*/ 0 h 985"/>
              <a:gd name="T12" fmla="*/ 0 w 1193"/>
              <a:gd name="T13" fmla="*/ 0 h 985"/>
              <a:gd name="T14" fmla="*/ 0 w 1193"/>
              <a:gd name="T15" fmla="*/ 0 h 985"/>
              <a:gd name="T16" fmla="*/ 0 w 1193"/>
              <a:gd name="T17" fmla="*/ 0 h 985"/>
              <a:gd name="T18" fmla="*/ 0 w 1193"/>
              <a:gd name="T19" fmla="*/ 0 h 985"/>
              <a:gd name="T20" fmla="*/ 0 w 1193"/>
              <a:gd name="T21" fmla="*/ 0 h 985"/>
              <a:gd name="T22" fmla="*/ 0 w 1193"/>
              <a:gd name="T23" fmla="*/ 0 h 985"/>
              <a:gd name="T24" fmla="*/ 0 w 1193"/>
              <a:gd name="T25" fmla="*/ 0 h 985"/>
              <a:gd name="T26" fmla="*/ 0 w 1193"/>
              <a:gd name="T27" fmla="*/ 0 h 985"/>
              <a:gd name="T28" fmla="*/ 0 w 1193"/>
              <a:gd name="T29" fmla="*/ 0 h 985"/>
              <a:gd name="T30" fmla="*/ 0 w 1193"/>
              <a:gd name="T31" fmla="*/ 0 h 985"/>
              <a:gd name="T32" fmla="*/ 0 w 1193"/>
              <a:gd name="T33" fmla="*/ 0 h 985"/>
              <a:gd name="T34" fmla="*/ 0 w 1193"/>
              <a:gd name="T35" fmla="*/ 0 h 985"/>
              <a:gd name="T36" fmla="*/ 0 w 1193"/>
              <a:gd name="T37" fmla="*/ 0 h 985"/>
              <a:gd name="T38" fmla="*/ 0 w 1193"/>
              <a:gd name="T39" fmla="*/ 0 h 985"/>
              <a:gd name="T40" fmla="*/ 0 w 1193"/>
              <a:gd name="T41" fmla="*/ 0 h 985"/>
              <a:gd name="T42" fmla="*/ 0 w 1193"/>
              <a:gd name="T43" fmla="*/ 0 h 985"/>
              <a:gd name="T44" fmla="*/ 0 w 1193"/>
              <a:gd name="T45" fmla="*/ 0 h 985"/>
              <a:gd name="T46" fmla="*/ 0 w 1193"/>
              <a:gd name="T47" fmla="*/ 0 h 985"/>
              <a:gd name="T48" fmla="*/ 0 w 1193"/>
              <a:gd name="T49" fmla="*/ 0 h 985"/>
              <a:gd name="T50" fmla="*/ 0 w 1193"/>
              <a:gd name="T51" fmla="*/ 0 h 985"/>
              <a:gd name="T52" fmla="*/ 0 w 1193"/>
              <a:gd name="T53" fmla="*/ 0 h 985"/>
              <a:gd name="T54" fmla="*/ 0 w 1193"/>
              <a:gd name="T55" fmla="*/ 0 h 985"/>
              <a:gd name="T56" fmla="*/ 0 w 1193"/>
              <a:gd name="T57" fmla="*/ 0 h 985"/>
              <a:gd name="T58" fmla="*/ 0 w 1193"/>
              <a:gd name="T59" fmla="*/ 0 h 985"/>
              <a:gd name="T60" fmla="*/ 0 w 1193"/>
              <a:gd name="T61" fmla="*/ 0 h 985"/>
              <a:gd name="T62" fmla="*/ 0 w 1193"/>
              <a:gd name="T63" fmla="*/ 0 h 985"/>
              <a:gd name="T64" fmla="*/ 0 w 1193"/>
              <a:gd name="T65" fmla="*/ 0 h 985"/>
              <a:gd name="T66" fmla="*/ 0 w 1193"/>
              <a:gd name="T67" fmla="*/ 0 h 985"/>
              <a:gd name="T68" fmla="*/ 0 w 1193"/>
              <a:gd name="T69" fmla="*/ 0 h 985"/>
              <a:gd name="T70" fmla="*/ 0 w 1193"/>
              <a:gd name="T71" fmla="*/ 0 h 985"/>
              <a:gd name="T72" fmla="*/ 0 w 1193"/>
              <a:gd name="T73" fmla="*/ 0 h 985"/>
              <a:gd name="T74" fmla="*/ 0 w 1193"/>
              <a:gd name="T75" fmla="*/ 0 h 985"/>
              <a:gd name="T76" fmla="*/ 0 w 1193"/>
              <a:gd name="T77" fmla="*/ 0 h 985"/>
              <a:gd name="T78" fmla="*/ 0 w 1193"/>
              <a:gd name="T79" fmla="*/ 0 h 985"/>
              <a:gd name="T80" fmla="*/ 0 w 1193"/>
              <a:gd name="T81" fmla="*/ 0 h 985"/>
              <a:gd name="T82" fmla="*/ 0 w 1193"/>
              <a:gd name="T83" fmla="*/ 0 h 985"/>
              <a:gd name="T84" fmla="*/ 0 w 1193"/>
              <a:gd name="T85" fmla="*/ 0 h 985"/>
              <a:gd name="T86" fmla="*/ 0 w 1193"/>
              <a:gd name="T87" fmla="*/ 0 h 985"/>
              <a:gd name="T88" fmla="*/ 0 w 1193"/>
              <a:gd name="T89" fmla="*/ 0 h 985"/>
              <a:gd name="T90" fmla="*/ 0 w 1193"/>
              <a:gd name="T91" fmla="*/ 0 h 985"/>
              <a:gd name="T92" fmla="*/ 0 w 1193"/>
              <a:gd name="T93" fmla="*/ 0 h 985"/>
              <a:gd name="T94" fmla="*/ 0 w 1193"/>
              <a:gd name="T95" fmla="*/ 0 h 985"/>
              <a:gd name="T96" fmla="*/ 0 w 1193"/>
              <a:gd name="T97" fmla="*/ 0 h 985"/>
              <a:gd name="T98" fmla="*/ 0 w 1193"/>
              <a:gd name="T99" fmla="*/ 0 h 985"/>
              <a:gd name="T100" fmla="*/ 0 w 1193"/>
              <a:gd name="T101" fmla="*/ 0 h 985"/>
              <a:gd name="T102" fmla="*/ 0 w 1193"/>
              <a:gd name="T103" fmla="*/ 0 h 985"/>
              <a:gd name="T104" fmla="*/ 0 w 1193"/>
              <a:gd name="T105" fmla="*/ 0 h 985"/>
              <a:gd name="T106" fmla="*/ 0 w 1193"/>
              <a:gd name="T107" fmla="*/ 0 h 985"/>
              <a:gd name="T108" fmla="*/ 0 w 1193"/>
              <a:gd name="T109" fmla="*/ 0 h 985"/>
              <a:gd name="T110" fmla="*/ 0 w 1193"/>
              <a:gd name="T111" fmla="*/ 0 h 985"/>
              <a:gd name="T112" fmla="*/ 0 w 1193"/>
              <a:gd name="T113" fmla="*/ 0 h 9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93" h="985">
                <a:moveTo>
                  <a:pt x="765" y="939"/>
                </a:moveTo>
                <a:lnTo>
                  <a:pt x="765" y="954"/>
                </a:lnTo>
                <a:lnTo>
                  <a:pt x="765" y="969"/>
                </a:lnTo>
                <a:lnTo>
                  <a:pt x="751" y="969"/>
                </a:lnTo>
                <a:lnTo>
                  <a:pt x="736" y="969"/>
                </a:lnTo>
                <a:lnTo>
                  <a:pt x="692" y="984"/>
                </a:lnTo>
                <a:lnTo>
                  <a:pt x="706" y="954"/>
                </a:lnTo>
                <a:lnTo>
                  <a:pt x="721" y="954"/>
                </a:lnTo>
                <a:lnTo>
                  <a:pt x="736" y="939"/>
                </a:lnTo>
                <a:lnTo>
                  <a:pt x="736" y="908"/>
                </a:lnTo>
                <a:lnTo>
                  <a:pt x="736" y="923"/>
                </a:lnTo>
                <a:lnTo>
                  <a:pt x="765" y="923"/>
                </a:lnTo>
                <a:lnTo>
                  <a:pt x="751" y="893"/>
                </a:lnTo>
                <a:lnTo>
                  <a:pt x="736" y="878"/>
                </a:lnTo>
                <a:lnTo>
                  <a:pt x="706" y="878"/>
                </a:lnTo>
                <a:lnTo>
                  <a:pt x="706" y="833"/>
                </a:lnTo>
                <a:lnTo>
                  <a:pt x="692" y="833"/>
                </a:lnTo>
                <a:lnTo>
                  <a:pt x="692" y="802"/>
                </a:lnTo>
                <a:lnTo>
                  <a:pt x="648" y="802"/>
                </a:lnTo>
                <a:lnTo>
                  <a:pt x="633" y="802"/>
                </a:lnTo>
                <a:lnTo>
                  <a:pt x="618" y="817"/>
                </a:lnTo>
                <a:lnTo>
                  <a:pt x="530" y="787"/>
                </a:lnTo>
                <a:lnTo>
                  <a:pt x="500" y="787"/>
                </a:lnTo>
                <a:lnTo>
                  <a:pt x="368" y="757"/>
                </a:lnTo>
                <a:lnTo>
                  <a:pt x="221" y="742"/>
                </a:lnTo>
                <a:lnTo>
                  <a:pt x="118" y="712"/>
                </a:lnTo>
                <a:lnTo>
                  <a:pt x="103" y="696"/>
                </a:lnTo>
                <a:lnTo>
                  <a:pt x="59" y="651"/>
                </a:lnTo>
                <a:lnTo>
                  <a:pt x="74" y="606"/>
                </a:lnTo>
                <a:lnTo>
                  <a:pt x="59" y="545"/>
                </a:lnTo>
                <a:lnTo>
                  <a:pt x="88" y="500"/>
                </a:lnTo>
                <a:lnTo>
                  <a:pt x="88" y="484"/>
                </a:lnTo>
                <a:lnTo>
                  <a:pt x="74" y="454"/>
                </a:lnTo>
                <a:lnTo>
                  <a:pt x="74" y="394"/>
                </a:lnTo>
                <a:lnTo>
                  <a:pt x="59" y="363"/>
                </a:lnTo>
                <a:lnTo>
                  <a:pt x="29" y="363"/>
                </a:lnTo>
                <a:lnTo>
                  <a:pt x="15" y="318"/>
                </a:lnTo>
                <a:lnTo>
                  <a:pt x="0" y="318"/>
                </a:lnTo>
                <a:lnTo>
                  <a:pt x="0" y="303"/>
                </a:lnTo>
                <a:lnTo>
                  <a:pt x="206" y="0"/>
                </a:lnTo>
                <a:lnTo>
                  <a:pt x="280" y="45"/>
                </a:lnTo>
                <a:lnTo>
                  <a:pt x="338" y="45"/>
                </a:lnTo>
                <a:lnTo>
                  <a:pt x="353" y="45"/>
                </a:lnTo>
                <a:lnTo>
                  <a:pt x="368" y="61"/>
                </a:lnTo>
                <a:lnTo>
                  <a:pt x="397" y="45"/>
                </a:lnTo>
                <a:lnTo>
                  <a:pt x="412" y="76"/>
                </a:lnTo>
                <a:lnTo>
                  <a:pt x="427" y="91"/>
                </a:lnTo>
                <a:lnTo>
                  <a:pt x="456" y="91"/>
                </a:lnTo>
                <a:lnTo>
                  <a:pt x="530" y="167"/>
                </a:lnTo>
                <a:lnTo>
                  <a:pt x="515" y="167"/>
                </a:lnTo>
                <a:lnTo>
                  <a:pt x="559" y="197"/>
                </a:lnTo>
                <a:lnTo>
                  <a:pt x="574" y="242"/>
                </a:lnTo>
                <a:lnTo>
                  <a:pt x="589" y="212"/>
                </a:lnTo>
                <a:lnTo>
                  <a:pt x="633" y="197"/>
                </a:lnTo>
                <a:lnTo>
                  <a:pt x="603" y="182"/>
                </a:lnTo>
                <a:lnTo>
                  <a:pt x="648" y="182"/>
                </a:lnTo>
                <a:lnTo>
                  <a:pt x="648" y="197"/>
                </a:lnTo>
                <a:lnTo>
                  <a:pt x="692" y="242"/>
                </a:lnTo>
                <a:lnTo>
                  <a:pt x="692" y="227"/>
                </a:lnTo>
                <a:lnTo>
                  <a:pt x="706" y="242"/>
                </a:lnTo>
                <a:lnTo>
                  <a:pt x="736" y="227"/>
                </a:lnTo>
                <a:lnTo>
                  <a:pt x="736" y="288"/>
                </a:lnTo>
                <a:lnTo>
                  <a:pt x="751" y="288"/>
                </a:lnTo>
                <a:lnTo>
                  <a:pt x="751" y="257"/>
                </a:lnTo>
                <a:lnTo>
                  <a:pt x="795" y="242"/>
                </a:lnTo>
                <a:lnTo>
                  <a:pt x="795" y="167"/>
                </a:lnTo>
                <a:lnTo>
                  <a:pt x="839" y="121"/>
                </a:lnTo>
                <a:lnTo>
                  <a:pt x="854" y="151"/>
                </a:lnTo>
                <a:lnTo>
                  <a:pt x="854" y="167"/>
                </a:lnTo>
                <a:lnTo>
                  <a:pt x="854" y="197"/>
                </a:lnTo>
                <a:lnTo>
                  <a:pt x="839" y="197"/>
                </a:lnTo>
                <a:lnTo>
                  <a:pt x="854" y="227"/>
                </a:lnTo>
                <a:lnTo>
                  <a:pt x="868" y="227"/>
                </a:lnTo>
                <a:lnTo>
                  <a:pt x="868" y="242"/>
                </a:lnTo>
                <a:lnTo>
                  <a:pt x="854" y="272"/>
                </a:lnTo>
                <a:lnTo>
                  <a:pt x="868" y="288"/>
                </a:lnTo>
                <a:lnTo>
                  <a:pt x="912" y="257"/>
                </a:lnTo>
                <a:lnTo>
                  <a:pt x="927" y="227"/>
                </a:lnTo>
                <a:lnTo>
                  <a:pt x="957" y="257"/>
                </a:lnTo>
                <a:lnTo>
                  <a:pt x="927" y="318"/>
                </a:lnTo>
                <a:lnTo>
                  <a:pt x="898" y="318"/>
                </a:lnTo>
                <a:lnTo>
                  <a:pt x="854" y="318"/>
                </a:lnTo>
                <a:lnTo>
                  <a:pt x="868" y="333"/>
                </a:lnTo>
                <a:lnTo>
                  <a:pt x="824" y="348"/>
                </a:lnTo>
                <a:lnTo>
                  <a:pt x="809" y="378"/>
                </a:lnTo>
                <a:lnTo>
                  <a:pt x="765" y="378"/>
                </a:lnTo>
                <a:lnTo>
                  <a:pt x="751" y="409"/>
                </a:lnTo>
                <a:lnTo>
                  <a:pt x="736" y="409"/>
                </a:lnTo>
                <a:lnTo>
                  <a:pt x="706" y="424"/>
                </a:lnTo>
                <a:lnTo>
                  <a:pt x="662" y="469"/>
                </a:lnTo>
                <a:lnTo>
                  <a:pt x="648" y="515"/>
                </a:lnTo>
                <a:lnTo>
                  <a:pt x="662" y="530"/>
                </a:lnTo>
                <a:lnTo>
                  <a:pt x="662" y="575"/>
                </a:lnTo>
                <a:lnTo>
                  <a:pt x="692" y="575"/>
                </a:lnTo>
                <a:lnTo>
                  <a:pt x="751" y="636"/>
                </a:lnTo>
                <a:lnTo>
                  <a:pt x="765" y="636"/>
                </a:lnTo>
                <a:lnTo>
                  <a:pt x="795" y="666"/>
                </a:lnTo>
                <a:lnTo>
                  <a:pt x="780" y="681"/>
                </a:lnTo>
                <a:lnTo>
                  <a:pt x="795" y="696"/>
                </a:lnTo>
                <a:lnTo>
                  <a:pt x="765" y="712"/>
                </a:lnTo>
                <a:lnTo>
                  <a:pt x="795" y="757"/>
                </a:lnTo>
                <a:lnTo>
                  <a:pt x="809" y="757"/>
                </a:lnTo>
                <a:lnTo>
                  <a:pt x="824" y="757"/>
                </a:lnTo>
                <a:lnTo>
                  <a:pt x="839" y="727"/>
                </a:lnTo>
                <a:lnTo>
                  <a:pt x="854" y="696"/>
                </a:lnTo>
                <a:lnTo>
                  <a:pt x="839" y="681"/>
                </a:lnTo>
                <a:lnTo>
                  <a:pt x="883" y="651"/>
                </a:lnTo>
                <a:lnTo>
                  <a:pt x="898" y="590"/>
                </a:lnTo>
                <a:lnTo>
                  <a:pt x="868" y="575"/>
                </a:lnTo>
                <a:lnTo>
                  <a:pt x="883" y="560"/>
                </a:lnTo>
                <a:lnTo>
                  <a:pt x="898" y="560"/>
                </a:lnTo>
                <a:lnTo>
                  <a:pt x="927" y="454"/>
                </a:lnTo>
                <a:lnTo>
                  <a:pt x="957" y="454"/>
                </a:lnTo>
                <a:lnTo>
                  <a:pt x="1001" y="484"/>
                </a:lnTo>
                <a:lnTo>
                  <a:pt x="1015" y="530"/>
                </a:lnTo>
                <a:lnTo>
                  <a:pt x="1030" y="530"/>
                </a:lnTo>
                <a:lnTo>
                  <a:pt x="1015" y="590"/>
                </a:lnTo>
                <a:lnTo>
                  <a:pt x="1060" y="606"/>
                </a:lnTo>
                <a:lnTo>
                  <a:pt x="1104" y="575"/>
                </a:lnTo>
                <a:lnTo>
                  <a:pt x="1118" y="651"/>
                </a:lnTo>
                <a:lnTo>
                  <a:pt x="1118" y="666"/>
                </a:lnTo>
                <a:lnTo>
                  <a:pt x="1118" y="681"/>
                </a:lnTo>
                <a:lnTo>
                  <a:pt x="1163" y="712"/>
                </a:lnTo>
                <a:lnTo>
                  <a:pt x="1163" y="727"/>
                </a:lnTo>
                <a:lnTo>
                  <a:pt x="1192" y="742"/>
                </a:lnTo>
                <a:lnTo>
                  <a:pt x="1177" y="787"/>
                </a:lnTo>
                <a:lnTo>
                  <a:pt x="1163" y="802"/>
                </a:lnTo>
                <a:lnTo>
                  <a:pt x="1133" y="802"/>
                </a:lnTo>
                <a:lnTo>
                  <a:pt x="1118" y="833"/>
                </a:lnTo>
                <a:lnTo>
                  <a:pt x="1089" y="833"/>
                </a:lnTo>
                <a:lnTo>
                  <a:pt x="1074" y="833"/>
                </a:lnTo>
                <a:lnTo>
                  <a:pt x="1089" y="833"/>
                </a:lnTo>
                <a:lnTo>
                  <a:pt x="1074" y="833"/>
                </a:lnTo>
                <a:lnTo>
                  <a:pt x="1030" y="817"/>
                </a:lnTo>
                <a:lnTo>
                  <a:pt x="986" y="833"/>
                </a:lnTo>
                <a:lnTo>
                  <a:pt x="971" y="833"/>
                </a:lnTo>
                <a:lnTo>
                  <a:pt x="927" y="878"/>
                </a:lnTo>
                <a:lnTo>
                  <a:pt x="898" y="893"/>
                </a:lnTo>
                <a:lnTo>
                  <a:pt x="927" y="878"/>
                </a:lnTo>
                <a:lnTo>
                  <a:pt x="971" y="848"/>
                </a:lnTo>
                <a:lnTo>
                  <a:pt x="986" y="848"/>
                </a:lnTo>
                <a:lnTo>
                  <a:pt x="1015" y="833"/>
                </a:lnTo>
                <a:lnTo>
                  <a:pt x="1030" y="848"/>
                </a:lnTo>
                <a:lnTo>
                  <a:pt x="1015" y="863"/>
                </a:lnTo>
                <a:lnTo>
                  <a:pt x="1001" y="863"/>
                </a:lnTo>
                <a:lnTo>
                  <a:pt x="1001" y="878"/>
                </a:lnTo>
                <a:lnTo>
                  <a:pt x="1015" y="878"/>
                </a:lnTo>
                <a:lnTo>
                  <a:pt x="1001" y="893"/>
                </a:lnTo>
                <a:lnTo>
                  <a:pt x="1015" y="908"/>
                </a:lnTo>
                <a:lnTo>
                  <a:pt x="1015" y="923"/>
                </a:lnTo>
                <a:lnTo>
                  <a:pt x="1060" y="923"/>
                </a:lnTo>
                <a:lnTo>
                  <a:pt x="1060" y="939"/>
                </a:lnTo>
                <a:lnTo>
                  <a:pt x="1015" y="954"/>
                </a:lnTo>
                <a:lnTo>
                  <a:pt x="986" y="984"/>
                </a:lnTo>
                <a:lnTo>
                  <a:pt x="986" y="969"/>
                </a:lnTo>
                <a:lnTo>
                  <a:pt x="1015" y="939"/>
                </a:lnTo>
                <a:lnTo>
                  <a:pt x="1001" y="923"/>
                </a:lnTo>
                <a:lnTo>
                  <a:pt x="971" y="939"/>
                </a:lnTo>
                <a:lnTo>
                  <a:pt x="957" y="908"/>
                </a:lnTo>
                <a:lnTo>
                  <a:pt x="957" y="893"/>
                </a:lnTo>
                <a:lnTo>
                  <a:pt x="942" y="878"/>
                </a:lnTo>
                <a:lnTo>
                  <a:pt x="942" y="893"/>
                </a:lnTo>
                <a:lnTo>
                  <a:pt x="927" y="908"/>
                </a:lnTo>
                <a:lnTo>
                  <a:pt x="898" y="939"/>
                </a:lnTo>
                <a:lnTo>
                  <a:pt x="883" y="923"/>
                </a:lnTo>
                <a:lnTo>
                  <a:pt x="868" y="939"/>
                </a:lnTo>
                <a:lnTo>
                  <a:pt x="854" y="923"/>
                </a:lnTo>
                <a:lnTo>
                  <a:pt x="824" y="939"/>
                </a:lnTo>
                <a:lnTo>
                  <a:pt x="809" y="939"/>
                </a:lnTo>
                <a:lnTo>
                  <a:pt x="780" y="939"/>
                </a:lnTo>
                <a:lnTo>
                  <a:pt x="765" y="93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Freeform 404"/>
          <p:cNvSpPr>
            <a:spLocks/>
          </p:cNvSpPr>
          <p:nvPr/>
        </p:nvSpPr>
        <p:spPr bwMode="auto">
          <a:xfrm>
            <a:off x="1253066" y="1932904"/>
            <a:ext cx="1742970" cy="1251858"/>
          </a:xfrm>
          <a:custGeom>
            <a:avLst/>
            <a:gdLst>
              <a:gd name="T0" fmla="*/ 0 w 1208"/>
              <a:gd name="T1" fmla="*/ 0 h 1000"/>
              <a:gd name="T2" fmla="*/ 0 w 1208"/>
              <a:gd name="T3" fmla="*/ 0 h 1000"/>
              <a:gd name="T4" fmla="*/ 0 w 1208"/>
              <a:gd name="T5" fmla="*/ 0 h 1000"/>
              <a:gd name="T6" fmla="*/ 0 w 1208"/>
              <a:gd name="T7" fmla="*/ 0 h 1000"/>
              <a:gd name="T8" fmla="*/ 0 w 1208"/>
              <a:gd name="T9" fmla="*/ 0 h 1000"/>
              <a:gd name="T10" fmla="*/ 0 w 1208"/>
              <a:gd name="T11" fmla="*/ 0 h 1000"/>
              <a:gd name="T12" fmla="*/ 0 w 1208"/>
              <a:gd name="T13" fmla="*/ 0 h 1000"/>
              <a:gd name="T14" fmla="*/ 0 w 1208"/>
              <a:gd name="T15" fmla="*/ 0 h 1000"/>
              <a:gd name="T16" fmla="*/ 0 w 1208"/>
              <a:gd name="T17" fmla="*/ 0 h 1000"/>
              <a:gd name="T18" fmla="*/ 0 w 1208"/>
              <a:gd name="T19" fmla="*/ 0 h 1000"/>
              <a:gd name="T20" fmla="*/ 0 w 1208"/>
              <a:gd name="T21" fmla="*/ 0 h 1000"/>
              <a:gd name="T22" fmla="*/ 0 w 1208"/>
              <a:gd name="T23" fmla="*/ 0 h 1000"/>
              <a:gd name="T24" fmla="*/ 0 w 1208"/>
              <a:gd name="T25" fmla="*/ 0 h 1000"/>
              <a:gd name="T26" fmla="*/ 0 w 1208"/>
              <a:gd name="T27" fmla="*/ 0 h 1000"/>
              <a:gd name="T28" fmla="*/ 0 w 1208"/>
              <a:gd name="T29" fmla="*/ 0 h 1000"/>
              <a:gd name="T30" fmla="*/ 0 w 1208"/>
              <a:gd name="T31" fmla="*/ 0 h 1000"/>
              <a:gd name="T32" fmla="*/ 0 w 1208"/>
              <a:gd name="T33" fmla="*/ 0 h 1000"/>
              <a:gd name="T34" fmla="*/ 0 w 1208"/>
              <a:gd name="T35" fmla="*/ 0 h 1000"/>
              <a:gd name="T36" fmla="*/ 0 w 1208"/>
              <a:gd name="T37" fmla="*/ 0 h 1000"/>
              <a:gd name="T38" fmla="*/ 0 w 1208"/>
              <a:gd name="T39" fmla="*/ 0 h 1000"/>
              <a:gd name="T40" fmla="*/ 0 w 1208"/>
              <a:gd name="T41" fmla="*/ 0 h 1000"/>
              <a:gd name="T42" fmla="*/ 0 w 1208"/>
              <a:gd name="T43" fmla="*/ 0 h 1000"/>
              <a:gd name="T44" fmla="*/ 0 w 1208"/>
              <a:gd name="T45" fmla="*/ 0 h 1000"/>
              <a:gd name="T46" fmla="*/ 0 w 1208"/>
              <a:gd name="T47" fmla="*/ 0 h 1000"/>
              <a:gd name="T48" fmla="*/ 0 w 1208"/>
              <a:gd name="T49" fmla="*/ 0 h 1000"/>
              <a:gd name="T50" fmla="*/ 0 w 1208"/>
              <a:gd name="T51" fmla="*/ 0 h 1000"/>
              <a:gd name="T52" fmla="*/ 0 w 1208"/>
              <a:gd name="T53" fmla="*/ 0 h 1000"/>
              <a:gd name="T54" fmla="*/ 0 w 1208"/>
              <a:gd name="T55" fmla="*/ 0 h 1000"/>
              <a:gd name="T56" fmla="*/ 0 w 1208"/>
              <a:gd name="T57" fmla="*/ 0 h 1000"/>
              <a:gd name="T58" fmla="*/ 0 w 1208"/>
              <a:gd name="T59" fmla="*/ 0 h 1000"/>
              <a:gd name="T60" fmla="*/ 0 w 1208"/>
              <a:gd name="T61" fmla="*/ 0 h 1000"/>
              <a:gd name="T62" fmla="*/ 0 w 1208"/>
              <a:gd name="T63" fmla="*/ 0 h 1000"/>
              <a:gd name="T64" fmla="*/ 0 w 1208"/>
              <a:gd name="T65" fmla="*/ 0 h 1000"/>
              <a:gd name="T66" fmla="*/ 0 w 1208"/>
              <a:gd name="T67" fmla="*/ 0 h 1000"/>
              <a:gd name="T68" fmla="*/ 0 w 1208"/>
              <a:gd name="T69" fmla="*/ 0 h 1000"/>
              <a:gd name="T70" fmla="*/ 0 w 1208"/>
              <a:gd name="T71" fmla="*/ 0 h 1000"/>
              <a:gd name="T72" fmla="*/ 0 w 1208"/>
              <a:gd name="T73" fmla="*/ 0 h 1000"/>
              <a:gd name="T74" fmla="*/ 0 w 1208"/>
              <a:gd name="T75" fmla="*/ 0 h 1000"/>
              <a:gd name="T76" fmla="*/ 0 w 1208"/>
              <a:gd name="T77" fmla="*/ 0 h 1000"/>
              <a:gd name="T78" fmla="*/ 0 w 1208"/>
              <a:gd name="T79" fmla="*/ 0 h 1000"/>
              <a:gd name="T80" fmla="*/ 0 w 1208"/>
              <a:gd name="T81" fmla="*/ 0 h 1000"/>
              <a:gd name="T82" fmla="*/ 0 w 1208"/>
              <a:gd name="T83" fmla="*/ 0 h 1000"/>
              <a:gd name="T84" fmla="*/ 0 w 1208"/>
              <a:gd name="T85" fmla="*/ 0 h 1000"/>
              <a:gd name="T86" fmla="*/ 0 w 1208"/>
              <a:gd name="T87" fmla="*/ 0 h 1000"/>
              <a:gd name="T88" fmla="*/ 0 w 1208"/>
              <a:gd name="T89" fmla="*/ 0 h 1000"/>
              <a:gd name="T90" fmla="*/ 0 w 1208"/>
              <a:gd name="T91" fmla="*/ 0 h 1000"/>
              <a:gd name="T92" fmla="*/ 0 w 1208"/>
              <a:gd name="T93" fmla="*/ 0 h 1000"/>
              <a:gd name="T94" fmla="*/ 0 w 1208"/>
              <a:gd name="T95" fmla="*/ 0 h 1000"/>
              <a:gd name="T96" fmla="*/ 0 w 1208"/>
              <a:gd name="T97" fmla="*/ 0 h 1000"/>
              <a:gd name="T98" fmla="*/ 0 w 1208"/>
              <a:gd name="T99" fmla="*/ 0 h 1000"/>
              <a:gd name="T100" fmla="*/ 0 w 1208"/>
              <a:gd name="T101" fmla="*/ 0 h 1000"/>
              <a:gd name="T102" fmla="*/ 0 w 1208"/>
              <a:gd name="T103" fmla="*/ 0 h 1000"/>
              <a:gd name="T104" fmla="*/ 0 w 1208"/>
              <a:gd name="T105" fmla="*/ 0 h 1000"/>
              <a:gd name="T106" fmla="*/ 0 w 1208"/>
              <a:gd name="T107" fmla="*/ 0 h 1000"/>
              <a:gd name="T108" fmla="*/ 0 w 1208"/>
              <a:gd name="T109" fmla="*/ 0 h 1000"/>
              <a:gd name="T110" fmla="*/ 0 w 1208"/>
              <a:gd name="T111" fmla="*/ 0 h 1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08" h="1000">
                <a:moveTo>
                  <a:pt x="775" y="953"/>
                </a:moveTo>
                <a:lnTo>
                  <a:pt x="775" y="968"/>
                </a:lnTo>
                <a:lnTo>
                  <a:pt x="775" y="984"/>
                </a:lnTo>
                <a:lnTo>
                  <a:pt x="760" y="984"/>
                </a:lnTo>
                <a:lnTo>
                  <a:pt x="745" y="984"/>
                </a:lnTo>
                <a:lnTo>
                  <a:pt x="700" y="999"/>
                </a:lnTo>
                <a:lnTo>
                  <a:pt x="715" y="968"/>
                </a:lnTo>
                <a:lnTo>
                  <a:pt x="730" y="968"/>
                </a:lnTo>
                <a:lnTo>
                  <a:pt x="745" y="953"/>
                </a:lnTo>
                <a:lnTo>
                  <a:pt x="745" y="922"/>
                </a:lnTo>
                <a:lnTo>
                  <a:pt x="745" y="938"/>
                </a:lnTo>
                <a:lnTo>
                  <a:pt x="775" y="938"/>
                </a:lnTo>
                <a:lnTo>
                  <a:pt x="760" y="907"/>
                </a:lnTo>
                <a:lnTo>
                  <a:pt x="745" y="891"/>
                </a:lnTo>
                <a:lnTo>
                  <a:pt x="715" y="891"/>
                </a:lnTo>
                <a:lnTo>
                  <a:pt x="715" y="845"/>
                </a:lnTo>
                <a:lnTo>
                  <a:pt x="700" y="845"/>
                </a:lnTo>
                <a:lnTo>
                  <a:pt x="700" y="815"/>
                </a:lnTo>
                <a:lnTo>
                  <a:pt x="656" y="815"/>
                </a:lnTo>
                <a:lnTo>
                  <a:pt x="641" y="815"/>
                </a:lnTo>
                <a:lnTo>
                  <a:pt x="626" y="830"/>
                </a:lnTo>
                <a:lnTo>
                  <a:pt x="536" y="799"/>
                </a:lnTo>
                <a:lnTo>
                  <a:pt x="507" y="799"/>
                </a:lnTo>
                <a:lnTo>
                  <a:pt x="373" y="768"/>
                </a:lnTo>
                <a:lnTo>
                  <a:pt x="224" y="753"/>
                </a:lnTo>
                <a:lnTo>
                  <a:pt x="119" y="722"/>
                </a:lnTo>
                <a:lnTo>
                  <a:pt x="104" y="707"/>
                </a:lnTo>
                <a:lnTo>
                  <a:pt x="60" y="661"/>
                </a:lnTo>
                <a:lnTo>
                  <a:pt x="75" y="615"/>
                </a:lnTo>
                <a:lnTo>
                  <a:pt x="60" y="553"/>
                </a:lnTo>
                <a:lnTo>
                  <a:pt x="89" y="507"/>
                </a:lnTo>
                <a:lnTo>
                  <a:pt x="89" y="492"/>
                </a:lnTo>
                <a:lnTo>
                  <a:pt x="75" y="461"/>
                </a:lnTo>
                <a:lnTo>
                  <a:pt x="75" y="400"/>
                </a:lnTo>
                <a:lnTo>
                  <a:pt x="60" y="369"/>
                </a:lnTo>
                <a:lnTo>
                  <a:pt x="30" y="369"/>
                </a:lnTo>
                <a:lnTo>
                  <a:pt x="15" y="323"/>
                </a:lnTo>
                <a:lnTo>
                  <a:pt x="0" y="323"/>
                </a:lnTo>
                <a:lnTo>
                  <a:pt x="0" y="307"/>
                </a:lnTo>
                <a:lnTo>
                  <a:pt x="209" y="0"/>
                </a:lnTo>
                <a:lnTo>
                  <a:pt x="283" y="46"/>
                </a:lnTo>
                <a:lnTo>
                  <a:pt x="343" y="46"/>
                </a:lnTo>
                <a:lnTo>
                  <a:pt x="358" y="46"/>
                </a:lnTo>
                <a:lnTo>
                  <a:pt x="373" y="61"/>
                </a:lnTo>
                <a:lnTo>
                  <a:pt x="402" y="46"/>
                </a:lnTo>
                <a:lnTo>
                  <a:pt x="417" y="77"/>
                </a:lnTo>
                <a:lnTo>
                  <a:pt x="432" y="92"/>
                </a:lnTo>
                <a:lnTo>
                  <a:pt x="462" y="92"/>
                </a:lnTo>
                <a:lnTo>
                  <a:pt x="536" y="169"/>
                </a:lnTo>
                <a:lnTo>
                  <a:pt x="522" y="169"/>
                </a:lnTo>
                <a:lnTo>
                  <a:pt x="566" y="200"/>
                </a:lnTo>
                <a:lnTo>
                  <a:pt x="581" y="246"/>
                </a:lnTo>
                <a:lnTo>
                  <a:pt x="596" y="215"/>
                </a:lnTo>
                <a:lnTo>
                  <a:pt x="641" y="200"/>
                </a:lnTo>
                <a:lnTo>
                  <a:pt x="611" y="184"/>
                </a:lnTo>
                <a:lnTo>
                  <a:pt x="656" y="184"/>
                </a:lnTo>
                <a:lnTo>
                  <a:pt x="656" y="200"/>
                </a:lnTo>
                <a:lnTo>
                  <a:pt x="700" y="246"/>
                </a:lnTo>
                <a:lnTo>
                  <a:pt x="700" y="231"/>
                </a:lnTo>
                <a:lnTo>
                  <a:pt x="715" y="246"/>
                </a:lnTo>
                <a:lnTo>
                  <a:pt x="745" y="231"/>
                </a:lnTo>
                <a:lnTo>
                  <a:pt x="745" y="292"/>
                </a:lnTo>
                <a:lnTo>
                  <a:pt x="760" y="292"/>
                </a:lnTo>
                <a:lnTo>
                  <a:pt x="760" y="261"/>
                </a:lnTo>
                <a:lnTo>
                  <a:pt x="805" y="246"/>
                </a:lnTo>
                <a:lnTo>
                  <a:pt x="805" y="169"/>
                </a:lnTo>
                <a:lnTo>
                  <a:pt x="849" y="123"/>
                </a:lnTo>
                <a:lnTo>
                  <a:pt x="864" y="154"/>
                </a:lnTo>
                <a:lnTo>
                  <a:pt x="864" y="169"/>
                </a:lnTo>
                <a:lnTo>
                  <a:pt x="864" y="200"/>
                </a:lnTo>
                <a:lnTo>
                  <a:pt x="849" y="200"/>
                </a:lnTo>
                <a:lnTo>
                  <a:pt x="864" y="231"/>
                </a:lnTo>
                <a:lnTo>
                  <a:pt x="879" y="231"/>
                </a:lnTo>
                <a:lnTo>
                  <a:pt x="879" y="246"/>
                </a:lnTo>
                <a:lnTo>
                  <a:pt x="864" y="277"/>
                </a:lnTo>
                <a:lnTo>
                  <a:pt x="879" y="292"/>
                </a:lnTo>
                <a:lnTo>
                  <a:pt x="924" y="261"/>
                </a:lnTo>
                <a:lnTo>
                  <a:pt x="939" y="231"/>
                </a:lnTo>
                <a:lnTo>
                  <a:pt x="969" y="261"/>
                </a:lnTo>
                <a:lnTo>
                  <a:pt x="939" y="323"/>
                </a:lnTo>
                <a:lnTo>
                  <a:pt x="909" y="323"/>
                </a:lnTo>
                <a:lnTo>
                  <a:pt x="864" y="323"/>
                </a:lnTo>
                <a:lnTo>
                  <a:pt x="879" y="338"/>
                </a:lnTo>
                <a:lnTo>
                  <a:pt x="834" y="353"/>
                </a:lnTo>
                <a:lnTo>
                  <a:pt x="820" y="384"/>
                </a:lnTo>
                <a:lnTo>
                  <a:pt x="775" y="384"/>
                </a:lnTo>
                <a:lnTo>
                  <a:pt x="760" y="415"/>
                </a:lnTo>
                <a:lnTo>
                  <a:pt x="745" y="415"/>
                </a:lnTo>
                <a:lnTo>
                  <a:pt x="715" y="430"/>
                </a:lnTo>
                <a:lnTo>
                  <a:pt x="671" y="476"/>
                </a:lnTo>
                <a:lnTo>
                  <a:pt x="656" y="523"/>
                </a:lnTo>
                <a:lnTo>
                  <a:pt x="671" y="538"/>
                </a:lnTo>
                <a:lnTo>
                  <a:pt x="671" y="584"/>
                </a:lnTo>
                <a:lnTo>
                  <a:pt x="700" y="584"/>
                </a:lnTo>
                <a:lnTo>
                  <a:pt x="760" y="646"/>
                </a:lnTo>
                <a:lnTo>
                  <a:pt x="775" y="646"/>
                </a:lnTo>
                <a:lnTo>
                  <a:pt x="805" y="676"/>
                </a:lnTo>
                <a:lnTo>
                  <a:pt x="790" y="692"/>
                </a:lnTo>
                <a:lnTo>
                  <a:pt x="805" y="707"/>
                </a:lnTo>
                <a:lnTo>
                  <a:pt x="775" y="722"/>
                </a:lnTo>
                <a:lnTo>
                  <a:pt x="805" y="768"/>
                </a:lnTo>
                <a:lnTo>
                  <a:pt x="820" y="768"/>
                </a:lnTo>
                <a:lnTo>
                  <a:pt x="834" y="768"/>
                </a:lnTo>
                <a:lnTo>
                  <a:pt x="849" y="738"/>
                </a:lnTo>
                <a:lnTo>
                  <a:pt x="864" y="707"/>
                </a:lnTo>
                <a:lnTo>
                  <a:pt x="849" y="692"/>
                </a:lnTo>
                <a:lnTo>
                  <a:pt x="894" y="661"/>
                </a:lnTo>
                <a:lnTo>
                  <a:pt x="909" y="599"/>
                </a:lnTo>
                <a:lnTo>
                  <a:pt x="879" y="584"/>
                </a:lnTo>
                <a:lnTo>
                  <a:pt x="894" y="569"/>
                </a:lnTo>
                <a:lnTo>
                  <a:pt x="909" y="569"/>
                </a:lnTo>
                <a:lnTo>
                  <a:pt x="939" y="461"/>
                </a:lnTo>
                <a:lnTo>
                  <a:pt x="969" y="461"/>
                </a:lnTo>
                <a:lnTo>
                  <a:pt x="1013" y="492"/>
                </a:lnTo>
                <a:lnTo>
                  <a:pt x="1028" y="538"/>
                </a:lnTo>
                <a:lnTo>
                  <a:pt x="1043" y="538"/>
                </a:lnTo>
                <a:lnTo>
                  <a:pt x="1028" y="599"/>
                </a:lnTo>
                <a:lnTo>
                  <a:pt x="1073" y="615"/>
                </a:lnTo>
                <a:lnTo>
                  <a:pt x="1118" y="584"/>
                </a:lnTo>
                <a:lnTo>
                  <a:pt x="1132" y="661"/>
                </a:lnTo>
                <a:lnTo>
                  <a:pt x="1132" y="676"/>
                </a:lnTo>
                <a:lnTo>
                  <a:pt x="1132" y="692"/>
                </a:lnTo>
                <a:lnTo>
                  <a:pt x="1177" y="722"/>
                </a:lnTo>
                <a:lnTo>
                  <a:pt x="1177" y="738"/>
                </a:lnTo>
                <a:lnTo>
                  <a:pt x="1207" y="753"/>
                </a:lnTo>
                <a:lnTo>
                  <a:pt x="1192" y="799"/>
                </a:lnTo>
                <a:lnTo>
                  <a:pt x="1177" y="815"/>
                </a:lnTo>
                <a:lnTo>
                  <a:pt x="1147" y="815"/>
                </a:lnTo>
                <a:lnTo>
                  <a:pt x="1132" y="845"/>
                </a:lnTo>
                <a:lnTo>
                  <a:pt x="1088" y="845"/>
                </a:lnTo>
                <a:lnTo>
                  <a:pt x="1043" y="830"/>
                </a:lnTo>
                <a:lnTo>
                  <a:pt x="998" y="845"/>
                </a:lnTo>
                <a:lnTo>
                  <a:pt x="983" y="845"/>
                </a:lnTo>
                <a:lnTo>
                  <a:pt x="939" y="891"/>
                </a:lnTo>
                <a:lnTo>
                  <a:pt x="909" y="907"/>
                </a:lnTo>
                <a:lnTo>
                  <a:pt x="939" y="891"/>
                </a:lnTo>
                <a:lnTo>
                  <a:pt x="983" y="861"/>
                </a:lnTo>
                <a:lnTo>
                  <a:pt x="998" y="861"/>
                </a:lnTo>
                <a:lnTo>
                  <a:pt x="1028" y="845"/>
                </a:lnTo>
                <a:lnTo>
                  <a:pt x="1043" y="861"/>
                </a:lnTo>
                <a:lnTo>
                  <a:pt x="1028" y="876"/>
                </a:lnTo>
                <a:lnTo>
                  <a:pt x="1013" y="876"/>
                </a:lnTo>
                <a:lnTo>
                  <a:pt x="1013" y="891"/>
                </a:lnTo>
                <a:lnTo>
                  <a:pt x="1028" y="891"/>
                </a:lnTo>
                <a:lnTo>
                  <a:pt x="1013" y="907"/>
                </a:lnTo>
                <a:lnTo>
                  <a:pt x="1028" y="922"/>
                </a:lnTo>
                <a:lnTo>
                  <a:pt x="1028" y="938"/>
                </a:lnTo>
                <a:lnTo>
                  <a:pt x="1073" y="938"/>
                </a:lnTo>
                <a:lnTo>
                  <a:pt x="1073" y="953"/>
                </a:lnTo>
                <a:lnTo>
                  <a:pt x="1028" y="968"/>
                </a:lnTo>
                <a:lnTo>
                  <a:pt x="998" y="999"/>
                </a:lnTo>
                <a:lnTo>
                  <a:pt x="998" y="984"/>
                </a:lnTo>
                <a:lnTo>
                  <a:pt x="1028" y="953"/>
                </a:lnTo>
                <a:lnTo>
                  <a:pt x="1013" y="938"/>
                </a:lnTo>
                <a:lnTo>
                  <a:pt x="983" y="953"/>
                </a:lnTo>
                <a:lnTo>
                  <a:pt x="969" y="922"/>
                </a:lnTo>
                <a:lnTo>
                  <a:pt x="969" y="907"/>
                </a:lnTo>
                <a:lnTo>
                  <a:pt x="954" y="891"/>
                </a:lnTo>
                <a:lnTo>
                  <a:pt x="954" y="907"/>
                </a:lnTo>
                <a:lnTo>
                  <a:pt x="939" y="922"/>
                </a:lnTo>
                <a:lnTo>
                  <a:pt x="909" y="953"/>
                </a:lnTo>
                <a:lnTo>
                  <a:pt x="894" y="938"/>
                </a:lnTo>
                <a:lnTo>
                  <a:pt x="879" y="953"/>
                </a:lnTo>
                <a:lnTo>
                  <a:pt x="864" y="938"/>
                </a:lnTo>
                <a:lnTo>
                  <a:pt x="834" y="953"/>
                </a:lnTo>
                <a:lnTo>
                  <a:pt x="820" y="953"/>
                </a:lnTo>
                <a:lnTo>
                  <a:pt x="790" y="953"/>
                </a:lnTo>
                <a:lnTo>
                  <a:pt x="775" y="95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" name="Line 405"/>
          <p:cNvSpPr>
            <a:spLocks noChangeShapeType="1"/>
          </p:cNvSpPr>
          <p:nvPr/>
        </p:nvSpPr>
        <p:spPr bwMode="auto">
          <a:xfrm flipH="1">
            <a:off x="2821404" y="2992678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Freeform 406"/>
          <p:cNvSpPr>
            <a:spLocks/>
          </p:cNvSpPr>
          <p:nvPr/>
        </p:nvSpPr>
        <p:spPr bwMode="auto">
          <a:xfrm>
            <a:off x="2569529" y="2085256"/>
            <a:ext cx="470166" cy="503393"/>
          </a:xfrm>
          <a:custGeom>
            <a:avLst/>
            <a:gdLst>
              <a:gd name="T0" fmla="*/ 0 w 328"/>
              <a:gd name="T1" fmla="*/ 0 h 401"/>
              <a:gd name="T2" fmla="*/ 0 w 328"/>
              <a:gd name="T3" fmla="*/ 0 h 401"/>
              <a:gd name="T4" fmla="*/ 0 w 328"/>
              <a:gd name="T5" fmla="*/ 0 h 401"/>
              <a:gd name="T6" fmla="*/ 0 w 328"/>
              <a:gd name="T7" fmla="*/ 0 h 401"/>
              <a:gd name="T8" fmla="*/ 0 w 328"/>
              <a:gd name="T9" fmla="*/ 0 h 401"/>
              <a:gd name="T10" fmla="*/ 0 w 328"/>
              <a:gd name="T11" fmla="*/ 0 h 401"/>
              <a:gd name="T12" fmla="*/ 0 w 328"/>
              <a:gd name="T13" fmla="*/ 0 h 401"/>
              <a:gd name="T14" fmla="*/ 0 w 328"/>
              <a:gd name="T15" fmla="*/ 0 h 401"/>
              <a:gd name="T16" fmla="*/ 0 w 328"/>
              <a:gd name="T17" fmla="*/ 0 h 401"/>
              <a:gd name="T18" fmla="*/ 0 w 328"/>
              <a:gd name="T19" fmla="*/ 0 h 401"/>
              <a:gd name="T20" fmla="*/ 0 w 328"/>
              <a:gd name="T21" fmla="*/ 0 h 401"/>
              <a:gd name="T22" fmla="*/ 0 w 328"/>
              <a:gd name="T23" fmla="*/ 0 h 401"/>
              <a:gd name="T24" fmla="*/ 0 w 328"/>
              <a:gd name="T25" fmla="*/ 0 h 401"/>
              <a:gd name="T26" fmla="*/ 0 w 328"/>
              <a:gd name="T27" fmla="*/ 0 h 401"/>
              <a:gd name="T28" fmla="*/ 0 w 328"/>
              <a:gd name="T29" fmla="*/ 0 h 401"/>
              <a:gd name="T30" fmla="*/ 0 w 328"/>
              <a:gd name="T31" fmla="*/ 0 h 401"/>
              <a:gd name="T32" fmla="*/ 0 w 328"/>
              <a:gd name="T33" fmla="*/ 0 h 401"/>
              <a:gd name="T34" fmla="*/ 0 w 328"/>
              <a:gd name="T35" fmla="*/ 0 h 401"/>
              <a:gd name="T36" fmla="*/ 0 w 328"/>
              <a:gd name="T37" fmla="*/ 0 h 401"/>
              <a:gd name="T38" fmla="*/ 0 w 328"/>
              <a:gd name="T39" fmla="*/ 0 h 401"/>
              <a:gd name="T40" fmla="*/ 0 w 328"/>
              <a:gd name="T41" fmla="*/ 0 h 401"/>
              <a:gd name="T42" fmla="*/ 0 w 328"/>
              <a:gd name="T43" fmla="*/ 0 h 401"/>
              <a:gd name="T44" fmla="*/ 0 w 328"/>
              <a:gd name="T45" fmla="*/ 0 h 401"/>
              <a:gd name="T46" fmla="*/ 0 w 328"/>
              <a:gd name="T47" fmla="*/ 0 h 401"/>
              <a:gd name="T48" fmla="*/ 0 w 328"/>
              <a:gd name="T49" fmla="*/ 0 h 401"/>
              <a:gd name="T50" fmla="*/ 0 w 328"/>
              <a:gd name="T51" fmla="*/ 0 h 401"/>
              <a:gd name="T52" fmla="*/ 0 w 328"/>
              <a:gd name="T53" fmla="*/ 0 h 401"/>
              <a:gd name="T54" fmla="*/ 0 w 328"/>
              <a:gd name="T55" fmla="*/ 0 h 401"/>
              <a:gd name="T56" fmla="*/ 0 w 328"/>
              <a:gd name="T57" fmla="*/ 0 h 401"/>
              <a:gd name="T58" fmla="*/ 0 w 328"/>
              <a:gd name="T59" fmla="*/ 0 h 401"/>
              <a:gd name="T60" fmla="*/ 0 w 328"/>
              <a:gd name="T61" fmla="*/ 0 h 401"/>
              <a:gd name="T62" fmla="*/ 0 w 328"/>
              <a:gd name="T63" fmla="*/ 0 h 401"/>
              <a:gd name="T64" fmla="*/ 0 w 328"/>
              <a:gd name="T65" fmla="*/ 0 h 401"/>
              <a:gd name="T66" fmla="*/ 0 w 328"/>
              <a:gd name="T67" fmla="*/ 0 h 401"/>
              <a:gd name="T68" fmla="*/ 0 w 328"/>
              <a:gd name="T69" fmla="*/ 0 h 401"/>
              <a:gd name="T70" fmla="*/ 0 w 328"/>
              <a:gd name="T71" fmla="*/ 0 h 401"/>
              <a:gd name="T72" fmla="*/ 0 w 328"/>
              <a:gd name="T73" fmla="*/ 0 h 401"/>
              <a:gd name="T74" fmla="*/ 0 w 328"/>
              <a:gd name="T75" fmla="*/ 0 h 4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8" h="401">
                <a:moveTo>
                  <a:pt x="208" y="46"/>
                </a:moveTo>
                <a:lnTo>
                  <a:pt x="208" y="77"/>
                </a:lnTo>
                <a:lnTo>
                  <a:pt x="282" y="138"/>
                </a:lnTo>
                <a:lnTo>
                  <a:pt x="253" y="154"/>
                </a:lnTo>
                <a:lnTo>
                  <a:pt x="253" y="200"/>
                </a:lnTo>
                <a:lnTo>
                  <a:pt x="297" y="231"/>
                </a:lnTo>
                <a:lnTo>
                  <a:pt x="327" y="277"/>
                </a:lnTo>
                <a:lnTo>
                  <a:pt x="268" y="308"/>
                </a:lnTo>
                <a:lnTo>
                  <a:pt x="253" y="277"/>
                </a:lnTo>
                <a:lnTo>
                  <a:pt x="223" y="246"/>
                </a:lnTo>
                <a:lnTo>
                  <a:pt x="223" y="292"/>
                </a:lnTo>
                <a:lnTo>
                  <a:pt x="238" y="338"/>
                </a:lnTo>
                <a:lnTo>
                  <a:pt x="223" y="369"/>
                </a:lnTo>
                <a:lnTo>
                  <a:pt x="178" y="338"/>
                </a:lnTo>
                <a:lnTo>
                  <a:pt x="208" y="400"/>
                </a:lnTo>
                <a:lnTo>
                  <a:pt x="164" y="369"/>
                </a:lnTo>
                <a:lnTo>
                  <a:pt x="134" y="338"/>
                </a:lnTo>
                <a:lnTo>
                  <a:pt x="134" y="308"/>
                </a:lnTo>
                <a:lnTo>
                  <a:pt x="104" y="292"/>
                </a:lnTo>
                <a:lnTo>
                  <a:pt x="89" y="308"/>
                </a:lnTo>
                <a:lnTo>
                  <a:pt x="59" y="292"/>
                </a:lnTo>
                <a:lnTo>
                  <a:pt x="59" y="277"/>
                </a:lnTo>
                <a:lnTo>
                  <a:pt x="74" y="246"/>
                </a:lnTo>
                <a:lnTo>
                  <a:pt x="104" y="262"/>
                </a:lnTo>
                <a:lnTo>
                  <a:pt x="119" y="262"/>
                </a:lnTo>
                <a:lnTo>
                  <a:pt x="164" y="200"/>
                </a:lnTo>
                <a:lnTo>
                  <a:pt x="164" y="185"/>
                </a:lnTo>
                <a:lnTo>
                  <a:pt x="104" y="108"/>
                </a:lnTo>
                <a:lnTo>
                  <a:pt x="104" y="123"/>
                </a:lnTo>
                <a:lnTo>
                  <a:pt x="89" y="108"/>
                </a:lnTo>
                <a:lnTo>
                  <a:pt x="30" y="92"/>
                </a:lnTo>
                <a:lnTo>
                  <a:pt x="15" y="77"/>
                </a:lnTo>
                <a:lnTo>
                  <a:pt x="0" y="15"/>
                </a:lnTo>
                <a:lnTo>
                  <a:pt x="59" y="0"/>
                </a:lnTo>
                <a:lnTo>
                  <a:pt x="74" y="31"/>
                </a:lnTo>
                <a:lnTo>
                  <a:pt x="104" y="15"/>
                </a:lnTo>
                <a:lnTo>
                  <a:pt x="149" y="0"/>
                </a:lnTo>
                <a:lnTo>
                  <a:pt x="208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Freeform 407"/>
          <p:cNvSpPr>
            <a:spLocks/>
          </p:cNvSpPr>
          <p:nvPr/>
        </p:nvSpPr>
        <p:spPr bwMode="auto">
          <a:xfrm>
            <a:off x="2865062" y="1760690"/>
            <a:ext cx="456732" cy="251696"/>
          </a:xfrm>
          <a:custGeom>
            <a:avLst/>
            <a:gdLst>
              <a:gd name="T0" fmla="*/ 0 w 315"/>
              <a:gd name="T1" fmla="*/ 0 h 200"/>
              <a:gd name="T2" fmla="*/ 0 w 315"/>
              <a:gd name="T3" fmla="*/ 0 h 200"/>
              <a:gd name="T4" fmla="*/ 0 w 315"/>
              <a:gd name="T5" fmla="*/ 0 h 200"/>
              <a:gd name="T6" fmla="*/ 0 w 315"/>
              <a:gd name="T7" fmla="*/ 0 h 200"/>
              <a:gd name="T8" fmla="*/ 0 w 315"/>
              <a:gd name="T9" fmla="*/ 0 h 200"/>
              <a:gd name="T10" fmla="*/ 0 w 315"/>
              <a:gd name="T11" fmla="*/ 0 h 200"/>
              <a:gd name="T12" fmla="*/ 0 w 315"/>
              <a:gd name="T13" fmla="*/ 0 h 200"/>
              <a:gd name="T14" fmla="*/ 0 w 315"/>
              <a:gd name="T15" fmla="*/ 0 h 200"/>
              <a:gd name="T16" fmla="*/ 0 w 315"/>
              <a:gd name="T17" fmla="*/ 0 h 200"/>
              <a:gd name="T18" fmla="*/ 0 w 315"/>
              <a:gd name="T19" fmla="*/ 0 h 200"/>
              <a:gd name="T20" fmla="*/ 0 w 315"/>
              <a:gd name="T21" fmla="*/ 0 h 200"/>
              <a:gd name="T22" fmla="*/ 0 w 315"/>
              <a:gd name="T23" fmla="*/ 0 h 200"/>
              <a:gd name="T24" fmla="*/ 0 w 315"/>
              <a:gd name="T25" fmla="*/ 0 h 200"/>
              <a:gd name="T26" fmla="*/ 0 w 315"/>
              <a:gd name="T27" fmla="*/ 0 h 200"/>
              <a:gd name="T28" fmla="*/ 0 w 315"/>
              <a:gd name="T29" fmla="*/ 0 h 200"/>
              <a:gd name="T30" fmla="*/ 0 w 315"/>
              <a:gd name="T31" fmla="*/ 0 h 200"/>
              <a:gd name="T32" fmla="*/ 0 w 315"/>
              <a:gd name="T33" fmla="*/ 0 h 200"/>
              <a:gd name="T34" fmla="*/ 0 w 315"/>
              <a:gd name="T35" fmla="*/ 0 h 200"/>
              <a:gd name="T36" fmla="*/ 0 w 315"/>
              <a:gd name="T37" fmla="*/ 0 h 200"/>
              <a:gd name="T38" fmla="*/ 0 w 315"/>
              <a:gd name="T39" fmla="*/ 0 h 200"/>
              <a:gd name="T40" fmla="*/ 0 w 315"/>
              <a:gd name="T41" fmla="*/ 0 h 200"/>
              <a:gd name="T42" fmla="*/ 0 w 315"/>
              <a:gd name="T43" fmla="*/ 0 h 200"/>
              <a:gd name="T44" fmla="*/ 0 w 315"/>
              <a:gd name="T45" fmla="*/ 0 h 200"/>
              <a:gd name="T46" fmla="*/ 0 w 315"/>
              <a:gd name="T47" fmla="*/ 0 h 2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15" h="200">
                <a:moveTo>
                  <a:pt x="30" y="153"/>
                </a:moveTo>
                <a:lnTo>
                  <a:pt x="0" y="168"/>
                </a:lnTo>
                <a:lnTo>
                  <a:pt x="15" y="184"/>
                </a:lnTo>
                <a:lnTo>
                  <a:pt x="45" y="184"/>
                </a:lnTo>
                <a:lnTo>
                  <a:pt x="60" y="199"/>
                </a:lnTo>
                <a:lnTo>
                  <a:pt x="105" y="153"/>
                </a:lnTo>
                <a:lnTo>
                  <a:pt x="135" y="153"/>
                </a:lnTo>
                <a:lnTo>
                  <a:pt x="135" y="138"/>
                </a:lnTo>
                <a:lnTo>
                  <a:pt x="164" y="122"/>
                </a:lnTo>
                <a:lnTo>
                  <a:pt x="179" y="138"/>
                </a:lnTo>
                <a:lnTo>
                  <a:pt x="284" y="77"/>
                </a:lnTo>
                <a:lnTo>
                  <a:pt x="314" y="15"/>
                </a:lnTo>
                <a:lnTo>
                  <a:pt x="75" y="0"/>
                </a:lnTo>
                <a:lnTo>
                  <a:pt x="75" y="31"/>
                </a:lnTo>
                <a:lnTo>
                  <a:pt x="105" y="46"/>
                </a:lnTo>
                <a:lnTo>
                  <a:pt x="150" y="46"/>
                </a:lnTo>
                <a:lnTo>
                  <a:pt x="135" y="77"/>
                </a:lnTo>
                <a:lnTo>
                  <a:pt x="90" y="77"/>
                </a:lnTo>
                <a:lnTo>
                  <a:pt x="60" y="61"/>
                </a:lnTo>
                <a:lnTo>
                  <a:pt x="30" y="122"/>
                </a:lnTo>
                <a:lnTo>
                  <a:pt x="60" y="138"/>
                </a:lnTo>
                <a:lnTo>
                  <a:pt x="45" y="138"/>
                </a:lnTo>
                <a:lnTo>
                  <a:pt x="45" y="153"/>
                </a:lnTo>
                <a:lnTo>
                  <a:pt x="30" y="15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Freeform 408"/>
          <p:cNvSpPr>
            <a:spLocks/>
          </p:cNvSpPr>
          <p:nvPr/>
        </p:nvSpPr>
        <p:spPr bwMode="auto">
          <a:xfrm>
            <a:off x="2045631" y="1952778"/>
            <a:ext cx="238441" cy="215267"/>
          </a:xfrm>
          <a:custGeom>
            <a:avLst/>
            <a:gdLst>
              <a:gd name="T0" fmla="*/ 0 w 165"/>
              <a:gd name="T1" fmla="*/ 0 h 171"/>
              <a:gd name="T2" fmla="*/ 0 w 165"/>
              <a:gd name="T3" fmla="*/ 0 h 171"/>
              <a:gd name="T4" fmla="*/ 0 w 165"/>
              <a:gd name="T5" fmla="*/ 0 h 171"/>
              <a:gd name="T6" fmla="*/ 0 w 165"/>
              <a:gd name="T7" fmla="*/ 0 h 171"/>
              <a:gd name="T8" fmla="*/ 0 w 165"/>
              <a:gd name="T9" fmla="*/ 0 h 171"/>
              <a:gd name="T10" fmla="*/ 0 w 165"/>
              <a:gd name="T11" fmla="*/ 0 h 171"/>
              <a:gd name="T12" fmla="*/ 0 w 165"/>
              <a:gd name="T13" fmla="*/ 0 h 171"/>
              <a:gd name="T14" fmla="*/ 0 w 165"/>
              <a:gd name="T15" fmla="*/ 0 h 171"/>
              <a:gd name="T16" fmla="*/ 0 w 165"/>
              <a:gd name="T17" fmla="*/ 0 h 171"/>
              <a:gd name="T18" fmla="*/ 0 w 165"/>
              <a:gd name="T19" fmla="*/ 0 h 171"/>
              <a:gd name="T20" fmla="*/ 0 w 165"/>
              <a:gd name="T21" fmla="*/ 0 h 171"/>
              <a:gd name="T22" fmla="*/ 0 w 165"/>
              <a:gd name="T23" fmla="*/ 0 h 171"/>
              <a:gd name="T24" fmla="*/ 0 w 165"/>
              <a:gd name="T25" fmla="*/ 0 h 171"/>
              <a:gd name="T26" fmla="*/ 0 w 165"/>
              <a:gd name="T27" fmla="*/ 0 h 171"/>
              <a:gd name="T28" fmla="*/ 0 w 165"/>
              <a:gd name="T29" fmla="*/ 0 h 171"/>
              <a:gd name="T30" fmla="*/ 0 w 165"/>
              <a:gd name="T31" fmla="*/ 0 h 171"/>
              <a:gd name="T32" fmla="*/ 0 w 165"/>
              <a:gd name="T33" fmla="*/ 0 h 171"/>
              <a:gd name="T34" fmla="*/ 0 w 165"/>
              <a:gd name="T35" fmla="*/ 0 h 1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5" h="171">
                <a:moveTo>
                  <a:pt x="45" y="0"/>
                </a:moveTo>
                <a:lnTo>
                  <a:pt x="89" y="0"/>
                </a:lnTo>
                <a:lnTo>
                  <a:pt x="89" y="15"/>
                </a:lnTo>
                <a:lnTo>
                  <a:pt x="104" y="0"/>
                </a:lnTo>
                <a:lnTo>
                  <a:pt x="134" y="31"/>
                </a:lnTo>
                <a:lnTo>
                  <a:pt x="164" y="31"/>
                </a:lnTo>
                <a:lnTo>
                  <a:pt x="164" y="62"/>
                </a:lnTo>
                <a:lnTo>
                  <a:pt x="164" y="155"/>
                </a:lnTo>
                <a:lnTo>
                  <a:pt x="104" y="170"/>
                </a:lnTo>
                <a:lnTo>
                  <a:pt x="60" y="124"/>
                </a:lnTo>
                <a:lnTo>
                  <a:pt x="15" y="108"/>
                </a:lnTo>
                <a:lnTo>
                  <a:pt x="0" y="77"/>
                </a:lnTo>
                <a:lnTo>
                  <a:pt x="60" y="93"/>
                </a:lnTo>
                <a:lnTo>
                  <a:pt x="60" y="62"/>
                </a:lnTo>
                <a:lnTo>
                  <a:pt x="30" y="46"/>
                </a:lnTo>
                <a:lnTo>
                  <a:pt x="30" y="31"/>
                </a:lnTo>
                <a:lnTo>
                  <a:pt x="45" y="31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" name="Freeform 409"/>
          <p:cNvSpPr>
            <a:spLocks/>
          </p:cNvSpPr>
          <p:nvPr/>
        </p:nvSpPr>
        <p:spPr bwMode="auto">
          <a:xfrm>
            <a:off x="2673643" y="1932910"/>
            <a:ext cx="302249" cy="172213"/>
          </a:xfrm>
          <a:custGeom>
            <a:avLst/>
            <a:gdLst>
              <a:gd name="T0" fmla="*/ 0 w 209"/>
              <a:gd name="T1" fmla="*/ 0 h 139"/>
              <a:gd name="T2" fmla="*/ 0 w 209"/>
              <a:gd name="T3" fmla="*/ 0 h 139"/>
              <a:gd name="T4" fmla="*/ 0 w 209"/>
              <a:gd name="T5" fmla="*/ 0 h 139"/>
              <a:gd name="T6" fmla="*/ 0 w 209"/>
              <a:gd name="T7" fmla="*/ 0 h 139"/>
              <a:gd name="T8" fmla="*/ 0 w 209"/>
              <a:gd name="T9" fmla="*/ 0 h 139"/>
              <a:gd name="T10" fmla="*/ 0 w 209"/>
              <a:gd name="T11" fmla="*/ 0 h 139"/>
              <a:gd name="T12" fmla="*/ 0 w 209"/>
              <a:gd name="T13" fmla="*/ 0 h 139"/>
              <a:gd name="T14" fmla="*/ 0 w 209"/>
              <a:gd name="T15" fmla="*/ 0 h 139"/>
              <a:gd name="T16" fmla="*/ 0 w 209"/>
              <a:gd name="T17" fmla="*/ 0 h 139"/>
              <a:gd name="T18" fmla="*/ 0 w 209"/>
              <a:gd name="T19" fmla="*/ 0 h 139"/>
              <a:gd name="T20" fmla="*/ 0 w 209"/>
              <a:gd name="T21" fmla="*/ 0 h 139"/>
              <a:gd name="T22" fmla="*/ 0 w 209"/>
              <a:gd name="T23" fmla="*/ 0 h 139"/>
              <a:gd name="T24" fmla="*/ 0 w 209"/>
              <a:gd name="T25" fmla="*/ 0 h 1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9" h="139">
                <a:moveTo>
                  <a:pt x="0" y="0"/>
                </a:moveTo>
                <a:lnTo>
                  <a:pt x="0" y="31"/>
                </a:lnTo>
                <a:lnTo>
                  <a:pt x="45" y="46"/>
                </a:lnTo>
                <a:lnTo>
                  <a:pt x="45" y="77"/>
                </a:lnTo>
                <a:lnTo>
                  <a:pt x="119" y="107"/>
                </a:lnTo>
                <a:lnTo>
                  <a:pt x="134" y="92"/>
                </a:lnTo>
                <a:lnTo>
                  <a:pt x="193" y="138"/>
                </a:lnTo>
                <a:lnTo>
                  <a:pt x="208" y="92"/>
                </a:lnTo>
                <a:lnTo>
                  <a:pt x="149" y="61"/>
                </a:lnTo>
                <a:lnTo>
                  <a:pt x="134" y="77"/>
                </a:lnTo>
                <a:lnTo>
                  <a:pt x="45" y="31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7" name="Freeform 410"/>
          <p:cNvSpPr>
            <a:spLocks/>
          </p:cNvSpPr>
          <p:nvPr/>
        </p:nvSpPr>
        <p:spPr bwMode="auto">
          <a:xfrm>
            <a:off x="1897866" y="1893165"/>
            <a:ext cx="174632" cy="119225"/>
          </a:xfrm>
          <a:custGeom>
            <a:avLst/>
            <a:gdLst>
              <a:gd name="T0" fmla="*/ 0 w 121"/>
              <a:gd name="T1" fmla="*/ 0 h 93"/>
              <a:gd name="T2" fmla="*/ 0 w 121"/>
              <a:gd name="T3" fmla="*/ 0 h 93"/>
              <a:gd name="T4" fmla="*/ 0 w 121"/>
              <a:gd name="T5" fmla="*/ 0 h 93"/>
              <a:gd name="T6" fmla="*/ 0 w 121"/>
              <a:gd name="T7" fmla="*/ 0 h 93"/>
              <a:gd name="T8" fmla="*/ 0 w 121"/>
              <a:gd name="T9" fmla="*/ 0 h 93"/>
              <a:gd name="T10" fmla="*/ 0 w 121"/>
              <a:gd name="T11" fmla="*/ 0 h 93"/>
              <a:gd name="T12" fmla="*/ 0 w 121"/>
              <a:gd name="T13" fmla="*/ 0 h 93"/>
              <a:gd name="T14" fmla="*/ 0 w 121"/>
              <a:gd name="T15" fmla="*/ 0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" h="93">
                <a:moveTo>
                  <a:pt x="0" y="92"/>
                </a:moveTo>
                <a:lnTo>
                  <a:pt x="45" y="92"/>
                </a:lnTo>
                <a:lnTo>
                  <a:pt x="75" y="31"/>
                </a:lnTo>
                <a:lnTo>
                  <a:pt x="120" y="31"/>
                </a:lnTo>
                <a:lnTo>
                  <a:pt x="105" y="0"/>
                </a:lnTo>
                <a:lnTo>
                  <a:pt x="60" y="0"/>
                </a:lnTo>
                <a:lnTo>
                  <a:pt x="15" y="31"/>
                </a:lnTo>
                <a:lnTo>
                  <a:pt x="0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Freeform 411"/>
          <p:cNvSpPr>
            <a:spLocks/>
          </p:cNvSpPr>
          <p:nvPr/>
        </p:nvSpPr>
        <p:spPr bwMode="auto">
          <a:xfrm>
            <a:off x="2200119" y="1836862"/>
            <a:ext cx="214933" cy="115913"/>
          </a:xfrm>
          <a:custGeom>
            <a:avLst/>
            <a:gdLst>
              <a:gd name="T0" fmla="*/ 0 w 150"/>
              <a:gd name="T1" fmla="*/ 0 h 93"/>
              <a:gd name="T2" fmla="*/ 0 w 150"/>
              <a:gd name="T3" fmla="*/ 0 h 93"/>
              <a:gd name="T4" fmla="*/ 0 w 150"/>
              <a:gd name="T5" fmla="*/ 0 h 93"/>
              <a:gd name="T6" fmla="*/ 0 w 150"/>
              <a:gd name="T7" fmla="*/ 0 h 93"/>
              <a:gd name="T8" fmla="*/ 0 w 150"/>
              <a:gd name="T9" fmla="*/ 0 h 93"/>
              <a:gd name="T10" fmla="*/ 0 w 150"/>
              <a:gd name="T11" fmla="*/ 0 h 93"/>
              <a:gd name="T12" fmla="*/ 0 w 150"/>
              <a:gd name="T13" fmla="*/ 0 h 93"/>
              <a:gd name="T14" fmla="*/ 0 w 150"/>
              <a:gd name="T15" fmla="*/ 0 h 93"/>
              <a:gd name="T16" fmla="*/ 0 w 150"/>
              <a:gd name="T17" fmla="*/ 0 h 93"/>
              <a:gd name="T18" fmla="*/ 0 w 150"/>
              <a:gd name="T19" fmla="*/ 0 h 93"/>
              <a:gd name="T20" fmla="*/ 0 w 150"/>
              <a:gd name="T21" fmla="*/ 0 h 93"/>
              <a:gd name="T22" fmla="*/ 0 w 150"/>
              <a:gd name="T23" fmla="*/ 0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0" h="93">
                <a:moveTo>
                  <a:pt x="30" y="15"/>
                </a:moveTo>
                <a:lnTo>
                  <a:pt x="75" y="31"/>
                </a:lnTo>
                <a:lnTo>
                  <a:pt x="134" y="0"/>
                </a:lnTo>
                <a:lnTo>
                  <a:pt x="134" y="31"/>
                </a:lnTo>
                <a:lnTo>
                  <a:pt x="149" y="31"/>
                </a:lnTo>
                <a:lnTo>
                  <a:pt x="149" y="61"/>
                </a:lnTo>
                <a:lnTo>
                  <a:pt x="75" y="61"/>
                </a:lnTo>
                <a:lnTo>
                  <a:pt x="45" y="92"/>
                </a:lnTo>
                <a:lnTo>
                  <a:pt x="0" y="61"/>
                </a:lnTo>
                <a:lnTo>
                  <a:pt x="30" y="46"/>
                </a:lnTo>
                <a:lnTo>
                  <a:pt x="0" y="31"/>
                </a:lnTo>
                <a:lnTo>
                  <a:pt x="3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" name="Freeform 412"/>
          <p:cNvSpPr>
            <a:spLocks/>
          </p:cNvSpPr>
          <p:nvPr/>
        </p:nvSpPr>
        <p:spPr bwMode="auto">
          <a:xfrm>
            <a:off x="2865062" y="2949625"/>
            <a:ext cx="174632" cy="158966"/>
          </a:xfrm>
          <a:custGeom>
            <a:avLst/>
            <a:gdLst>
              <a:gd name="T0" fmla="*/ 0 w 120"/>
              <a:gd name="T1" fmla="*/ 0 h 125"/>
              <a:gd name="T2" fmla="*/ 0 w 120"/>
              <a:gd name="T3" fmla="*/ 0 h 125"/>
              <a:gd name="T4" fmla="*/ 0 w 120"/>
              <a:gd name="T5" fmla="*/ 0 h 125"/>
              <a:gd name="T6" fmla="*/ 0 w 120"/>
              <a:gd name="T7" fmla="*/ 0 h 125"/>
              <a:gd name="T8" fmla="*/ 0 w 120"/>
              <a:gd name="T9" fmla="*/ 0 h 125"/>
              <a:gd name="T10" fmla="*/ 0 w 120"/>
              <a:gd name="T11" fmla="*/ 0 h 125"/>
              <a:gd name="T12" fmla="*/ 0 w 120"/>
              <a:gd name="T13" fmla="*/ 0 h 125"/>
              <a:gd name="T14" fmla="*/ 0 w 120"/>
              <a:gd name="T15" fmla="*/ 0 h 125"/>
              <a:gd name="T16" fmla="*/ 0 w 120"/>
              <a:gd name="T17" fmla="*/ 0 h 125"/>
              <a:gd name="T18" fmla="*/ 0 w 120"/>
              <a:gd name="T19" fmla="*/ 0 h 125"/>
              <a:gd name="T20" fmla="*/ 0 w 120"/>
              <a:gd name="T21" fmla="*/ 0 h 125"/>
              <a:gd name="T22" fmla="*/ 0 w 120"/>
              <a:gd name="T23" fmla="*/ 0 h 125"/>
              <a:gd name="T24" fmla="*/ 0 w 120"/>
              <a:gd name="T25" fmla="*/ 0 h 125"/>
              <a:gd name="T26" fmla="*/ 0 w 120"/>
              <a:gd name="T27" fmla="*/ 0 h 125"/>
              <a:gd name="T28" fmla="*/ 0 w 120"/>
              <a:gd name="T29" fmla="*/ 0 h 125"/>
              <a:gd name="T30" fmla="*/ 0 w 120"/>
              <a:gd name="T31" fmla="*/ 0 h 125"/>
              <a:gd name="T32" fmla="*/ 0 w 120"/>
              <a:gd name="T33" fmla="*/ 0 h 125"/>
              <a:gd name="T34" fmla="*/ 0 w 120"/>
              <a:gd name="T35" fmla="*/ 0 h 125"/>
              <a:gd name="T36" fmla="*/ 0 w 120"/>
              <a:gd name="T37" fmla="*/ 0 h 1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0" h="125">
                <a:moveTo>
                  <a:pt x="89" y="0"/>
                </a:moveTo>
                <a:lnTo>
                  <a:pt x="89" y="16"/>
                </a:lnTo>
                <a:lnTo>
                  <a:pt x="60" y="47"/>
                </a:lnTo>
                <a:lnTo>
                  <a:pt x="74" y="62"/>
                </a:lnTo>
                <a:lnTo>
                  <a:pt x="104" y="62"/>
                </a:lnTo>
                <a:lnTo>
                  <a:pt x="104" y="93"/>
                </a:lnTo>
                <a:lnTo>
                  <a:pt x="119" y="109"/>
                </a:lnTo>
                <a:lnTo>
                  <a:pt x="104" y="124"/>
                </a:lnTo>
                <a:lnTo>
                  <a:pt x="89" y="109"/>
                </a:lnTo>
                <a:lnTo>
                  <a:pt x="89" y="93"/>
                </a:lnTo>
                <a:lnTo>
                  <a:pt x="60" y="124"/>
                </a:lnTo>
                <a:lnTo>
                  <a:pt x="74" y="93"/>
                </a:lnTo>
                <a:lnTo>
                  <a:pt x="45" y="109"/>
                </a:lnTo>
                <a:lnTo>
                  <a:pt x="60" y="93"/>
                </a:lnTo>
                <a:lnTo>
                  <a:pt x="0" y="93"/>
                </a:lnTo>
                <a:lnTo>
                  <a:pt x="0" y="78"/>
                </a:lnTo>
                <a:lnTo>
                  <a:pt x="45" y="47"/>
                </a:lnTo>
                <a:lnTo>
                  <a:pt x="74" y="0"/>
                </a:lnTo>
                <a:lnTo>
                  <a:pt x="8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Freeform 413"/>
          <p:cNvSpPr>
            <a:spLocks/>
          </p:cNvSpPr>
          <p:nvPr/>
        </p:nvSpPr>
        <p:spPr bwMode="auto">
          <a:xfrm>
            <a:off x="2781103" y="1797120"/>
            <a:ext cx="104108" cy="155654"/>
          </a:xfrm>
          <a:custGeom>
            <a:avLst/>
            <a:gdLst>
              <a:gd name="T0" fmla="*/ 0 w 75"/>
              <a:gd name="T1" fmla="*/ 0 h 123"/>
              <a:gd name="T2" fmla="*/ 0 w 75"/>
              <a:gd name="T3" fmla="*/ 0 h 123"/>
              <a:gd name="T4" fmla="*/ 0 w 75"/>
              <a:gd name="T5" fmla="*/ 0 h 123"/>
              <a:gd name="T6" fmla="*/ 0 w 75"/>
              <a:gd name="T7" fmla="*/ 0 h 123"/>
              <a:gd name="T8" fmla="*/ 0 w 75"/>
              <a:gd name="T9" fmla="*/ 0 h 123"/>
              <a:gd name="T10" fmla="*/ 0 w 75"/>
              <a:gd name="T11" fmla="*/ 0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" h="123">
                <a:moveTo>
                  <a:pt x="30" y="0"/>
                </a:moveTo>
                <a:lnTo>
                  <a:pt x="74" y="76"/>
                </a:lnTo>
                <a:lnTo>
                  <a:pt x="59" y="122"/>
                </a:lnTo>
                <a:lnTo>
                  <a:pt x="0" y="107"/>
                </a:lnTo>
                <a:lnTo>
                  <a:pt x="15" y="46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" name="Freeform 414"/>
          <p:cNvSpPr>
            <a:spLocks/>
          </p:cNvSpPr>
          <p:nvPr/>
        </p:nvSpPr>
        <p:spPr bwMode="auto">
          <a:xfrm>
            <a:off x="2499004" y="2005763"/>
            <a:ext cx="134333" cy="99354"/>
          </a:xfrm>
          <a:custGeom>
            <a:avLst/>
            <a:gdLst>
              <a:gd name="T0" fmla="*/ 0 w 90"/>
              <a:gd name="T1" fmla="*/ 0 h 78"/>
              <a:gd name="T2" fmla="*/ 0 w 90"/>
              <a:gd name="T3" fmla="*/ 0 h 78"/>
              <a:gd name="T4" fmla="*/ 0 w 90"/>
              <a:gd name="T5" fmla="*/ 0 h 78"/>
              <a:gd name="T6" fmla="*/ 0 w 90"/>
              <a:gd name="T7" fmla="*/ 0 h 78"/>
              <a:gd name="T8" fmla="*/ 0 w 90"/>
              <a:gd name="T9" fmla="*/ 0 h 78"/>
              <a:gd name="T10" fmla="*/ 0 w 90"/>
              <a:gd name="T11" fmla="*/ 0 h 78"/>
              <a:gd name="T12" fmla="*/ 0 w 90"/>
              <a:gd name="T13" fmla="*/ 0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78">
                <a:moveTo>
                  <a:pt x="0" y="46"/>
                </a:moveTo>
                <a:lnTo>
                  <a:pt x="15" y="0"/>
                </a:lnTo>
                <a:lnTo>
                  <a:pt x="89" y="0"/>
                </a:lnTo>
                <a:lnTo>
                  <a:pt x="74" y="46"/>
                </a:lnTo>
                <a:lnTo>
                  <a:pt x="30" y="46"/>
                </a:lnTo>
                <a:lnTo>
                  <a:pt x="15" y="77"/>
                </a:lnTo>
                <a:lnTo>
                  <a:pt x="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Freeform 415"/>
          <p:cNvSpPr>
            <a:spLocks/>
          </p:cNvSpPr>
          <p:nvPr/>
        </p:nvSpPr>
        <p:spPr bwMode="auto">
          <a:xfrm>
            <a:off x="2109440" y="1797123"/>
            <a:ext cx="137691" cy="79483"/>
          </a:xfrm>
          <a:custGeom>
            <a:avLst/>
            <a:gdLst>
              <a:gd name="T0" fmla="*/ 0 w 91"/>
              <a:gd name="T1" fmla="*/ 0 h 62"/>
              <a:gd name="T2" fmla="*/ 0 w 91"/>
              <a:gd name="T3" fmla="*/ 0 h 62"/>
              <a:gd name="T4" fmla="*/ 0 w 91"/>
              <a:gd name="T5" fmla="*/ 0 h 62"/>
              <a:gd name="T6" fmla="*/ 0 w 91"/>
              <a:gd name="T7" fmla="*/ 0 h 62"/>
              <a:gd name="T8" fmla="*/ 0 w 91"/>
              <a:gd name="T9" fmla="*/ 0 h 62"/>
              <a:gd name="T10" fmla="*/ 0 w 91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" h="62">
                <a:moveTo>
                  <a:pt x="0" y="31"/>
                </a:moveTo>
                <a:lnTo>
                  <a:pt x="15" y="61"/>
                </a:lnTo>
                <a:lnTo>
                  <a:pt x="90" y="31"/>
                </a:lnTo>
                <a:lnTo>
                  <a:pt x="90" y="0"/>
                </a:lnTo>
                <a:lnTo>
                  <a:pt x="3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3" name="Freeform 416"/>
          <p:cNvSpPr>
            <a:spLocks/>
          </p:cNvSpPr>
          <p:nvPr/>
        </p:nvSpPr>
        <p:spPr bwMode="auto">
          <a:xfrm>
            <a:off x="2458705" y="1873291"/>
            <a:ext cx="127616" cy="99354"/>
          </a:xfrm>
          <a:custGeom>
            <a:avLst/>
            <a:gdLst>
              <a:gd name="T0" fmla="*/ 0 w 91"/>
              <a:gd name="T1" fmla="*/ 0 h 78"/>
              <a:gd name="T2" fmla="*/ 0 w 91"/>
              <a:gd name="T3" fmla="*/ 0 h 78"/>
              <a:gd name="T4" fmla="*/ 0 w 91"/>
              <a:gd name="T5" fmla="*/ 0 h 78"/>
              <a:gd name="T6" fmla="*/ 0 w 91"/>
              <a:gd name="T7" fmla="*/ 0 h 78"/>
              <a:gd name="T8" fmla="*/ 0 w 91"/>
              <a:gd name="T9" fmla="*/ 0 h 78"/>
              <a:gd name="T10" fmla="*/ 0 w 91"/>
              <a:gd name="T11" fmla="*/ 0 h 78"/>
              <a:gd name="T12" fmla="*/ 0 w 91"/>
              <a:gd name="T13" fmla="*/ 0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1" h="78">
                <a:moveTo>
                  <a:pt x="0" y="0"/>
                </a:moveTo>
                <a:lnTo>
                  <a:pt x="0" y="46"/>
                </a:lnTo>
                <a:lnTo>
                  <a:pt x="45" y="77"/>
                </a:lnTo>
                <a:lnTo>
                  <a:pt x="90" y="31"/>
                </a:lnTo>
                <a:lnTo>
                  <a:pt x="75" y="0"/>
                </a:lnTo>
                <a:lnTo>
                  <a:pt x="45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4" name="Freeform 417"/>
          <p:cNvSpPr>
            <a:spLocks/>
          </p:cNvSpPr>
          <p:nvPr/>
        </p:nvSpPr>
        <p:spPr bwMode="auto">
          <a:xfrm>
            <a:off x="2458705" y="2376684"/>
            <a:ext cx="127616" cy="96042"/>
          </a:xfrm>
          <a:custGeom>
            <a:avLst/>
            <a:gdLst>
              <a:gd name="T0" fmla="*/ 0 w 91"/>
              <a:gd name="T1" fmla="*/ 0 h 78"/>
              <a:gd name="T2" fmla="*/ 0 w 91"/>
              <a:gd name="T3" fmla="*/ 0 h 78"/>
              <a:gd name="T4" fmla="*/ 0 w 91"/>
              <a:gd name="T5" fmla="*/ 0 h 78"/>
              <a:gd name="T6" fmla="*/ 0 w 91"/>
              <a:gd name="T7" fmla="*/ 0 h 78"/>
              <a:gd name="T8" fmla="*/ 0 w 91"/>
              <a:gd name="T9" fmla="*/ 0 h 78"/>
              <a:gd name="T10" fmla="*/ 0 w 91"/>
              <a:gd name="T11" fmla="*/ 0 h 78"/>
              <a:gd name="T12" fmla="*/ 0 w 91"/>
              <a:gd name="T13" fmla="*/ 0 h 78"/>
              <a:gd name="T14" fmla="*/ 0 w 91"/>
              <a:gd name="T15" fmla="*/ 0 h 78"/>
              <a:gd name="T16" fmla="*/ 0 w 91"/>
              <a:gd name="T17" fmla="*/ 0 h 78"/>
              <a:gd name="T18" fmla="*/ 0 w 91"/>
              <a:gd name="T19" fmla="*/ 0 h 78"/>
              <a:gd name="T20" fmla="*/ 0 w 91"/>
              <a:gd name="T21" fmla="*/ 0 h 78"/>
              <a:gd name="T22" fmla="*/ 0 w 91"/>
              <a:gd name="T23" fmla="*/ 0 h 78"/>
              <a:gd name="T24" fmla="*/ 0 w 91"/>
              <a:gd name="T25" fmla="*/ 0 h 78"/>
              <a:gd name="T26" fmla="*/ 0 w 91"/>
              <a:gd name="T27" fmla="*/ 0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1" h="78">
                <a:moveTo>
                  <a:pt x="45" y="0"/>
                </a:moveTo>
                <a:lnTo>
                  <a:pt x="60" y="0"/>
                </a:lnTo>
                <a:lnTo>
                  <a:pt x="75" y="46"/>
                </a:lnTo>
                <a:lnTo>
                  <a:pt x="75" y="62"/>
                </a:lnTo>
                <a:lnTo>
                  <a:pt x="90" y="62"/>
                </a:lnTo>
                <a:lnTo>
                  <a:pt x="75" y="77"/>
                </a:lnTo>
                <a:lnTo>
                  <a:pt x="60" y="77"/>
                </a:lnTo>
                <a:lnTo>
                  <a:pt x="75" y="46"/>
                </a:lnTo>
                <a:lnTo>
                  <a:pt x="45" y="46"/>
                </a:lnTo>
                <a:lnTo>
                  <a:pt x="30" y="62"/>
                </a:lnTo>
                <a:lnTo>
                  <a:pt x="15" y="62"/>
                </a:lnTo>
                <a:lnTo>
                  <a:pt x="0" y="46"/>
                </a:lnTo>
                <a:lnTo>
                  <a:pt x="30" y="46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Freeform 418"/>
          <p:cNvSpPr>
            <a:spLocks/>
          </p:cNvSpPr>
          <p:nvPr/>
        </p:nvSpPr>
        <p:spPr bwMode="auto">
          <a:xfrm>
            <a:off x="2371393" y="1992520"/>
            <a:ext cx="67167" cy="112601"/>
          </a:xfrm>
          <a:custGeom>
            <a:avLst/>
            <a:gdLst>
              <a:gd name="T0" fmla="*/ 0 w 46"/>
              <a:gd name="T1" fmla="*/ 0 h 93"/>
              <a:gd name="T2" fmla="*/ 0 w 46"/>
              <a:gd name="T3" fmla="*/ 0 h 93"/>
              <a:gd name="T4" fmla="*/ 0 w 46"/>
              <a:gd name="T5" fmla="*/ 0 h 93"/>
              <a:gd name="T6" fmla="*/ 0 w 46"/>
              <a:gd name="T7" fmla="*/ 0 h 93"/>
              <a:gd name="T8" fmla="*/ 0 w 46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93">
                <a:moveTo>
                  <a:pt x="0" y="31"/>
                </a:moveTo>
                <a:lnTo>
                  <a:pt x="45" y="0"/>
                </a:lnTo>
                <a:lnTo>
                  <a:pt x="45" y="61"/>
                </a:lnTo>
                <a:lnTo>
                  <a:pt x="0" y="92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6" name="Freeform 419"/>
          <p:cNvSpPr>
            <a:spLocks/>
          </p:cNvSpPr>
          <p:nvPr/>
        </p:nvSpPr>
        <p:spPr bwMode="auto">
          <a:xfrm>
            <a:off x="2307580" y="1760690"/>
            <a:ext cx="63808" cy="36430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w 46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32">
                <a:moveTo>
                  <a:pt x="0" y="16"/>
                </a:moveTo>
                <a:lnTo>
                  <a:pt x="0" y="31"/>
                </a:lnTo>
                <a:lnTo>
                  <a:pt x="45" y="31"/>
                </a:lnTo>
                <a:lnTo>
                  <a:pt x="45" y="0"/>
                </a:lnTo>
                <a:lnTo>
                  <a:pt x="30" y="16"/>
                </a:lnTo>
                <a:lnTo>
                  <a:pt x="15" y="16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7" name="Freeform 420"/>
          <p:cNvSpPr>
            <a:spLocks/>
          </p:cNvSpPr>
          <p:nvPr/>
        </p:nvSpPr>
        <p:spPr bwMode="auto">
          <a:xfrm>
            <a:off x="1316880" y="2757551"/>
            <a:ext cx="67167" cy="79483"/>
          </a:xfrm>
          <a:custGeom>
            <a:avLst/>
            <a:gdLst>
              <a:gd name="T0" fmla="*/ 0 w 45"/>
              <a:gd name="T1" fmla="*/ 0 h 62"/>
              <a:gd name="T2" fmla="*/ 0 w 45"/>
              <a:gd name="T3" fmla="*/ 0 h 62"/>
              <a:gd name="T4" fmla="*/ 0 w 45"/>
              <a:gd name="T5" fmla="*/ 0 h 62"/>
              <a:gd name="T6" fmla="*/ 0 w 45"/>
              <a:gd name="T7" fmla="*/ 0 h 62"/>
              <a:gd name="T8" fmla="*/ 0 w 45"/>
              <a:gd name="T9" fmla="*/ 0 h 62"/>
              <a:gd name="T10" fmla="*/ 0 w 45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" h="62">
                <a:moveTo>
                  <a:pt x="0" y="0"/>
                </a:moveTo>
                <a:lnTo>
                  <a:pt x="29" y="31"/>
                </a:lnTo>
                <a:lnTo>
                  <a:pt x="44" y="61"/>
                </a:lnTo>
                <a:lnTo>
                  <a:pt x="29" y="61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" name="Freeform 421"/>
          <p:cNvSpPr>
            <a:spLocks/>
          </p:cNvSpPr>
          <p:nvPr/>
        </p:nvSpPr>
        <p:spPr bwMode="auto">
          <a:xfrm>
            <a:off x="2458705" y="1760691"/>
            <a:ext cx="43658" cy="76171"/>
          </a:xfrm>
          <a:custGeom>
            <a:avLst/>
            <a:gdLst>
              <a:gd name="T0" fmla="*/ 0 w 32"/>
              <a:gd name="T1" fmla="*/ 0 h 62"/>
              <a:gd name="T2" fmla="*/ 0 w 32"/>
              <a:gd name="T3" fmla="*/ 0 h 62"/>
              <a:gd name="T4" fmla="*/ 0 w 32"/>
              <a:gd name="T5" fmla="*/ 0 h 62"/>
              <a:gd name="T6" fmla="*/ 0 w 32"/>
              <a:gd name="T7" fmla="*/ 0 h 62"/>
              <a:gd name="T8" fmla="*/ 0 w 3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62">
                <a:moveTo>
                  <a:pt x="0" y="15"/>
                </a:moveTo>
                <a:lnTo>
                  <a:pt x="16" y="61"/>
                </a:lnTo>
                <a:lnTo>
                  <a:pt x="31" y="31"/>
                </a:lnTo>
                <a:lnTo>
                  <a:pt x="31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9" name="Freeform 422"/>
          <p:cNvSpPr>
            <a:spLocks/>
          </p:cNvSpPr>
          <p:nvPr/>
        </p:nvSpPr>
        <p:spPr bwMode="auto">
          <a:xfrm>
            <a:off x="2499004" y="2492597"/>
            <a:ext cx="43658" cy="39742"/>
          </a:xfrm>
          <a:custGeom>
            <a:avLst/>
            <a:gdLst>
              <a:gd name="T0" fmla="*/ 0 w 30"/>
              <a:gd name="T1" fmla="*/ 0 h 32"/>
              <a:gd name="T2" fmla="*/ 0 w 30"/>
              <a:gd name="T3" fmla="*/ 0 h 32"/>
              <a:gd name="T4" fmla="*/ 0 w 30"/>
              <a:gd name="T5" fmla="*/ 0 h 32"/>
              <a:gd name="T6" fmla="*/ 0 w 30"/>
              <a:gd name="T7" fmla="*/ 0 h 32"/>
              <a:gd name="T8" fmla="*/ 0 w 30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2">
                <a:moveTo>
                  <a:pt x="29" y="0"/>
                </a:moveTo>
                <a:lnTo>
                  <a:pt x="0" y="31"/>
                </a:lnTo>
                <a:lnTo>
                  <a:pt x="0" y="16"/>
                </a:lnTo>
                <a:lnTo>
                  <a:pt x="15" y="0"/>
                </a:lnTo>
                <a:lnTo>
                  <a:pt x="2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0" name="Freeform 423"/>
          <p:cNvSpPr>
            <a:spLocks/>
          </p:cNvSpPr>
          <p:nvPr/>
        </p:nvSpPr>
        <p:spPr bwMode="auto">
          <a:xfrm>
            <a:off x="2824765" y="3065547"/>
            <a:ext cx="23508" cy="43053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w 17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16" y="16"/>
                </a:lnTo>
                <a:lnTo>
                  <a:pt x="1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1" name="Freeform 424"/>
          <p:cNvSpPr>
            <a:spLocks/>
          </p:cNvSpPr>
          <p:nvPr/>
        </p:nvSpPr>
        <p:spPr bwMode="auto">
          <a:xfrm>
            <a:off x="2824764" y="2336953"/>
            <a:ext cx="43658" cy="56301"/>
          </a:xfrm>
          <a:custGeom>
            <a:avLst/>
            <a:gdLst>
              <a:gd name="T0" fmla="*/ 0 w 31"/>
              <a:gd name="T1" fmla="*/ 0 h 47"/>
              <a:gd name="T2" fmla="*/ 0 w 31"/>
              <a:gd name="T3" fmla="*/ 0 h 47"/>
              <a:gd name="T4" fmla="*/ 0 w 31"/>
              <a:gd name="T5" fmla="*/ 0 h 47"/>
              <a:gd name="T6" fmla="*/ 0 w 31"/>
              <a:gd name="T7" fmla="*/ 0 h 47"/>
              <a:gd name="T8" fmla="*/ 0 w 31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47">
                <a:moveTo>
                  <a:pt x="15" y="0"/>
                </a:moveTo>
                <a:lnTo>
                  <a:pt x="0" y="31"/>
                </a:lnTo>
                <a:lnTo>
                  <a:pt x="0" y="46"/>
                </a:lnTo>
                <a:lnTo>
                  <a:pt x="30" y="31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" name="Freeform 425"/>
          <p:cNvSpPr>
            <a:spLocks/>
          </p:cNvSpPr>
          <p:nvPr/>
        </p:nvSpPr>
        <p:spPr bwMode="auto">
          <a:xfrm>
            <a:off x="2781103" y="4181612"/>
            <a:ext cx="104108" cy="99354"/>
          </a:xfrm>
          <a:custGeom>
            <a:avLst/>
            <a:gdLst>
              <a:gd name="T0" fmla="*/ 0 w 75"/>
              <a:gd name="T1" fmla="*/ 0 h 78"/>
              <a:gd name="T2" fmla="*/ 0 w 75"/>
              <a:gd name="T3" fmla="*/ 0 h 78"/>
              <a:gd name="T4" fmla="*/ 0 w 75"/>
              <a:gd name="T5" fmla="*/ 0 h 78"/>
              <a:gd name="T6" fmla="*/ 0 w 75"/>
              <a:gd name="T7" fmla="*/ 0 h 78"/>
              <a:gd name="T8" fmla="*/ 0 w 75"/>
              <a:gd name="T9" fmla="*/ 0 h 78"/>
              <a:gd name="T10" fmla="*/ 0 w 75"/>
              <a:gd name="T11" fmla="*/ 0 h 78"/>
              <a:gd name="T12" fmla="*/ 0 w 75"/>
              <a:gd name="T13" fmla="*/ 0 h 78"/>
              <a:gd name="T14" fmla="*/ 0 w 75"/>
              <a:gd name="T15" fmla="*/ 0 h 78"/>
              <a:gd name="T16" fmla="*/ 0 w 75"/>
              <a:gd name="T17" fmla="*/ 0 h 78"/>
              <a:gd name="T18" fmla="*/ 0 w 75"/>
              <a:gd name="T19" fmla="*/ 0 h 78"/>
              <a:gd name="T20" fmla="*/ 0 w 75"/>
              <a:gd name="T21" fmla="*/ 0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5" h="78">
                <a:moveTo>
                  <a:pt x="15" y="0"/>
                </a:moveTo>
                <a:lnTo>
                  <a:pt x="15" y="15"/>
                </a:lnTo>
                <a:lnTo>
                  <a:pt x="0" y="31"/>
                </a:lnTo>
                <a:lnTo>
                  <a:pt x="0" y="62"/>
                </a:lnTo>
                <a:lnTo>
                  <a:pt x="30" y="77"/>
                </a:lnTo>
                <a:lnTo>
                  <a:pt x="30" y="62"/>
                </a:lnTo>
                <a:lnTo>
                  <a:pt x="74" y="77"/>
                </a:lnTo>
                <a:lnTo>
                  <a:pt x="74" y="46"/>
                </a:lnTo>
                <a:lnTo>
                  <a:pt x="59" y="31"/>
                </a:lnTo>
                <a:lnTo>
                  <a:pt x="74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3" name="Freeform 426"/>
          <p:cNvSpPr>
            <a:spLocks/>
          </p:cNvSpPr>
          <p:nvPr/>
        </p:nvSpPr>
        <p:spPr bwMode="auto">
          <a:xfrm>
            <a:off x="2220269" y="4012711"/>
            <a:ext cx="322399" cy="423910"/>
          </a:xfrm>
          <a:custGeom>
            <a:avLst/>
            <a:gdLst>
              <a:gd name="T0" fmla="*/ 0 w 224"/>
              <a:gd name="T1" fmla="*/ 0 h 339"/>
              <a:gd name="T2" fmla="*/ 0 w 224"/>
              <a:gd name="T3" fmla="*/ 0 h 339"/>
              <a:gd name="T4" fmla="*/ 0 w 224"/>
              <a:gd name="T5" fmla="*/ 0 h 339"/>
              <a:gd name="T6" fmla="*/ 0 w 224"/>
              <a:gd name="T7" fmla="*/ 0 h 339"/>
              <a:gd name="T8" fmla="*/ 0 w 224"/>
              <a:gd name="T9" fmla="*/ 0 h 339"/>
              <a:gd name="T10" fmla="*/ 0 w 224"/>
              <a:gd name="T11" fmla="*/ 0 h 339"/>
              <a:gd name="T12" fmla="*/ 0 w 224"/>
              <a:gd name="T13" fmla="*/ 0 h 339"/>
              <a:gd name="T14" fmla="*/ 0 w 224"/>
              <a:gd name="T15" fmla="*/ 0 h 339"/>
              <a:gd name="T16" fmla="*/ 0 w 224"/>
              <a:gd name="T17" fmla="*/ 0 h 339"/>
              <a:gd name="T18" fmla="*/ 0 w 224"/>
              <a:gd name="T19" fmla="*/ 0 h 339"/>
              <a:gd name="T20" fmla="*/ 0 w 224"/>
              <a:gd name="T21" fmla="*/ 0 h 339"/>
              <a:gd name="T22" fmla="*/ 0 w 224"/>
              <a:gd name="T23" fmla="*/ 0 h 339"/>
              <a:gd name="T24" fmla="*/ 0 w 224"/>
              <a:gd name="T25" fmla="*/ 0 h 339"/>
              <a:gd name="T26" fmla="*/ 0 w 224"/>
              <a:gd name="T27" fmla="*/ 0 h 339"/>
              <a:gd name="T28" fmla="*/ 0 w 224"/>
              <a:gd name="T29" fmla="*/ 0 h 339"/>
              <a:gd name="T30" fmla="*/ 0 w 224"/>
              <a:gd name="T31" fmla="*/ 0 h 339"/>
              <a:gd name="T32" fmla="*/ 0 w 224"/>
              <a:gd name="T33" fmla="*/ 0 h 339"/>
              <a:gd name="T34" fmla="*/ 0 w 224"/>
              <a:gd name="T35" fmla="*/ 0 h 339"/>
              <a:gd name="T36" fmla="*/ 0 w 224"/>
              <a:gd name="T37" fmla="*/ 0 h 339"/>
              <a:gd name="T38" fmla="*/ 0 w 224"/>
              <a:gd name="T39" fmla="*/ 0 h 339"/>
              <a:gd name="T40" fmla="*/ 0 w 224"/>
              <a:gd name="T41" fmla="*/ 0 h 339"/>
              <a:gd name="T42" fmla="*/ 0 w 224"/>
              <a:gd name="T43" fmla="*/ 0 h 339"/>
              <a:gd name="T44" fmla="*/ 0 w 224"/>
              <a:gd name="T45" fmla="*/ 0 h 339"/>
              <a:gd name="T46" fmla="*/ 0 w 224"/>
              <a:gd name="T47" fmla="*/ 0 h 339"/>
              <a:gd name="T48" fmla="*/ 0 w 224"/>
              <a:gd name="T49" fmla="*/ 0 h 339"/>
              <a:gd name="T50" fmla="*/ 0 w 224"/>
              <a:gd name="T51" fmla="*/ 0 h 339"/>
              <a:gd name="T52" fmla="*/ 0 w 224"/>
              <a:gd name="T53" fmla="*/ 0 h 339"/>
              <a:gd name="T54" fmla="*/ 0 w 224"/>
              <a:gd name="T55" fmla="*/ 0 h 339"/>
              <a:gd name="T56" fmla="*/ 0 w 224"/>
              <a:gd name="T57" fmla="*/ 0 h 339"/>
              <a:gd name="T58" fmla="*/ 0 w 224"/>
              <a:gd name="T59" fmla="*/ 0 h 339"/>
              <a:gd name="T60" fmla="*/ 0 w 224"/>
              <a:gd name="T61" fmla="*/ 0 h 339"/>
              <a:gd name="T62" fmla="*/ 0 w 224"/>
              <a:gd name="T63" fmla="*/ 0 h 339"/>
              <a:gd name="T64" fmla="*/ 0 w 224"/>
              <a:gd name="T65" fmla="*/ 0 h 339"/>
              <a:gd name="T66" fmla="*/ 0 w 224"/>
              <a:gd name="T67" fmla="*/ 0 h 339"/>
              <a:gd name="T68" fmla="*/ 0 w 224"/>
              <a:gd name="T69" fmla="*/ 0 h 339"/>
              <a:gd name="T70" fmla="*/ 0 w 224"/>
              <a:gd name="T71" fmla="*/ 0 h 339"/>
              <a:gd name="T72" fmla="*/ 0 w 224"/>
              <a:gd name="T73" fmla="*/ 0 h 339"/>
              <a:gd name="T74" fmla="*/ 0 w 224"/>
              <a:gd name="T75" fmla="*/ 0 h 339"/>
              <a:gd name="T76" fmla="*/ 0 w 224"/>
              <a:gd name="T77" fmla="*/ 0 h 3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24" h="339">
                <a:moveTo>
                  <a:pt x="15" y="200"/>
                </a:moveTo>
                <a:lnTo>
                  <a:pt x="0" y="230"/>
                </a:lnTo>
                <a:lnTo>
                  <a:pt x="59" y="246"/>
                </a:lnTo>
                <a:lnTo>
                  <a:pt x="74" y="261"/>
                </a:lnTo>
                <a:lnTo>
                  <a:pt x="89" y="261"/>
                </a:lnTo>
                <a:lnTo>
                  <a:pt x="104" y="292"/>
                </a:lnTo>
                <a:lnTo>
                  <a:pt x="119" y="292"/>
                </a:lnTo>
                <a:lnTo>
                  <a:pt x="134" y="292"/>
                </a:lnTo>
                <a:lnTo>
                  <a:pt x="164" y="307"/>
                </a:lnTo>
                <a:lnTo>
                  <a:pt x="178" y="338"/>
                </a:lnTo>
                <a:lnTo>
                  <a:pt x="178" y="292"/>
                </a:lnTo>
                <a:lnTo>
                  <a:pt x="178" y="277"/>
                </a:lnTo>
                <a:lnTo>
                  <a:pt x="178" y="261"/>
                </a:lnTo>
                <a:lnTo>
                  <a:pt x="193" y="246"/>
                </a:lnTo>
                <a:lnTo>
                  <a:pt x="164" y="246"/>
                </a:lnTo>
                <a:lnTo>
                  <a:pt x="164" y="230"/>
                </a:lnTo>
                <a:lnTo>
                  <a:pt x="193" y="230"/>
                </a:lnTo>
                <a:lnTo>
                  <a:pt x="193" y="215"/>
                </a:lnTo>
                <a:lnTo>
                  <a:pt x="208" y="215"/>
                </a:lnTo>
                <a:lnTo>
                  <a:pt x="223" y="230"/>
                </a:lnTo>
                <a:lnTo>
                  <a:pt x="208" y="184"/>
                </a:lnTo>
                <a:lnTo>
                  <a:pt x="208" y="138"/>
                </a:lnTo>
                <a:lnTo>
                  <a:pt x="178" y="138"/>
                </a:lnTo>
                <a:lnTo>
                  <a:pt x="119" y="108"/>
                </a:lnTo>
                <a:lnTo>
                  <a:pt x="119" y="77"/>
                </a:lnTo>
                <a:lnTo>
                  <a:pt x="104" y="77"/>
                </a:lnTo>
                <a:lnTo>
                  <a:pt x="119" y="31"/>
                </a:lnTo>
                <a:lnTo>
                  <a:pt x="149" y="15"/>
                </a:lnTo>
                <a:lnTo>
                  <a:pt x="149" y="0"/>
                </a:lnTo>
                <a:lnTo>
                  <a:pt x="134" y="0"/>
                </a:lnTo>
                <a:lnTo>
                  <a:pt x="119" y="15"/>
                </a:lnTo>
                <a:lnTo>
                  <a:pt x="74" y="31"/>
                </a:lnTo>
                <a:lnTo>
                  <a:pt x="74" y="61"/>
                </a:lnTo>
                <a:lnTo>
                  <a:pt x="45" y="77"/>
                </a:lnTo>
                <a:lnTo>
                  <a:pt x="30" y="92"/>
                </a:lnTo>
                <a:lnTo>
                  <a:pt x="30" y="108"/>
                </a:lnTo>
                <a:lnTo>
                  <a:pt x="30" y="123"/>
                </a:lnTo>
                <a:lnTo>
                  <a:pt x="30" y="184"/>
                </a:lnTo>
                <a:lnTo>
                  <a:pt x="15" y="20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4" name="Freeform 427"/>
          <p:cNvSpPr>
            <a:spLocks/>
          </p:cNvSpPr>
          <p:nvPr/>
        </p:nvSpPr>
        <p:spPr bwMode="auto">
          <a:xfrm>
            <a:off x="2371391" y="4012711"/>
            <a:ext cx="366057" cy="288126"/>
          </a:xfrm>
          <a:custGeom>
            <a:avLst/>
            <a:gdLst>
              <a:gd name="T0" fmla="*/ 0 w 255"/>
              <a:gd name="T1" fmla="*/ 0 h 231"/>
              <a:gd name="T2" fmla="*/ 0 w 255"/>
              <a:gd name="T3" fmla="*/ 0 h 231"/>
              <a:gd name="T4" fmla="*/ 0 w 255"/>
              <a:gd name="T5" fmla="*/ 0 h 231"/>
              <a:gd name="T6" fmla="*/ 0 w 255"/>
              <a:gd name="T7" fmla="*/ 0 h 231"/>
              <a:gd name="T8" fmla="*/ 0 w 255"/>
              <a:gd name="T9" fmla="*/ 0 h 231"/>
              <a:gd name="T10" fmla="*/ 0 w 255"/>
              <a:gd name="T11" fmla="*/ 0 h 231"/>
              <a:gd name="T12" fmla="*/ 0 w 255"/>
              <a:gd name="T13" fmla="*/ 0 h 231"/>
              <a:gd name="T14" fmla="*/ 0 w 255"/>
              <a:gd name="T15" fmla="*/ 0 h 231"/>
              <a:gd name="T16" fmla="*/ 0 w 255"/>
              <a:gd name="T17" fmla="*/ 0 h 231"/>
              <a:gd name="T18" fmla="*/ 0 w 255"/>
              <a:gd name="T19" fmla="*/ 0 h 231"/>
              <a:gd name="T20" fmla="*/ 0 w 255"/>
              <a:gd name="T21" fmla="*/ 0 h 231"/>
              <a:gd name="T22" fmla="*/ 0 w 255"/>
              <a:gd name="T23" fmla="*/ 0 h 231"/>
              <a:gd name="T24" fmla="*/ 0 w 255"/>
              <a:gd name="T25" fmla="*/ 0 h 231"/>
              <a:gd name="T26" fmla="*/ 0 w 255"/>
              <a:gd name="T27" fmla="*/ 0 h 231"/>
              <a:gd name="T28" fmla="*/ 0 w 255"/>
              <a:gd name="T29" fmla="*/ 0 h 231"/>
              <a:gd name="T30" fmla="*/ 0 w 255"/>
              <a:gd name="T31" fmla="*/ 0 h 231"/>
              <a:gd name="T32" fmla="*/ 0 w 255"/>
              <a:gd name="T33" fmla="*/ 0 h 231"/>
              <a:gd name="T34" fmla="*/ 0 w 255"/>
              <a:gd name="T35" fmla="*/ 0 h 231"/>
              <a:gd name="T36" fmla="*/ 0 w 255"/>
              <a:gd name="T37" fmla="*/ 0 h 231"/>
              <a:gd name="T38" fmla="*/ 0 w 255"/>
              <a:gd name="T39" fmla="*/ 0 h 231"/>
              <a:gd name="T40" fmla="*/ 0 w 255"/>
              <a:gd name="T41" fmla="*/ 0 h 231"/>
              <a:gd name="T42" fmla="*/ 0 w 255"/>
              <a:gd name="T43" fmla="*/ 0 h 231"/>
              <a:gd name="T44" fmla="*/ 0 w 255"/>
              <a:gd name="T45" fmla="*/ 0 h 231"/>
              <a:gd name="T46" fmla="*/ 0 w 255"/>
              <a:gd name="T47" fmla="*/ 0 h 231"/>
              <a:gd name="T48" fmla="*/ 0 w 255"/>
              <a:gd name="T49" fmla="*/ 0 h 231"/>
              <a:gd name="T50" fmla="*/ 0 w 255"/>
              <a:gd name="T51" fmla="*/ 0 h 231"/>
              <a:gd name="T52" fmla="*/ 0 w 255"/>
              <a:gd name="T53" fmla="*/ 0 h 231"/>
              <a:gd name="T54" fmla="*/ 0 w 255"/>
              <a:gd name="T55" fmla="*/ 0 h 231"/>
              <a:gd name="T56" fmla="*/ 0 w 255"/>
              <a:gd name="T57" fmla="*/ 0 h 231"/>
              <a:gd name="T58" fmla="*/ 0 w 255"/>
              <a:gd name="T59" fmla="*/ 0 h 231"/>
              <a:gd name="T60" fmla="*/ 0 w 255"/>
              <a:gd name="T61" fmla="*/ 0 h 231"/>
              <a:gd name="T62" fmla="*/ 0 w 255"/>
              <a:gd name="T63" fmla="*/ 0 h 231"/>
              <a:gd name="T64" fmla="*/ 0 w 255"/>
              <a:gd name="T65" fmla="*/ 0 h 231"/>
              <a:gd name="T66" fmla="*/ 0 w 255"/>
              <a:gd name="T67" fmla="*/ 0 h 231"/>
              <a:gd name="T68" fmla="*/ 0 w 255"/>
              <a:gd name="T69" fmla="*/ 0 h 231"/>
              <a:gd name="T70" fmla="*/ 0 w 255"/>
              <a:gd name="T71" fmla="*/ 0 h 231"/>
              <a:gd name="T72" fmla="*/ 0 w 255"/>
              <a:gd name="T73" fmla="*/ 0 h 231"/>
              <a:gd name="T74" fmla="*/ 0 w 255"/>
              <a:gd name="T75" fmla="*/ 0 h 23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5" h="231">
                <a:moveTo>
                  <a:pt x="209" y="31"/>
                </a:moveTo>
                <a:lnTo>
                  <a:pt x="179" y="46"/>
                </a:lnTo>
                <a:lnTo>
                  <a:pt x="164" y="46"/>
                </a:lnTo>
                <a:lnTo>
                  <a:pt x="134" y="31"/>
                </a:lnTo>
                <a:lnTo>
                  <a:pt x="105" y="31"/>
                </a:lnTo>
                <a:lnTo>
                  <a:pt x="90" y="15"/>
                </a:lnTo>
                <a:lnTo>
                  <a:pt x="75" y="0"/>
                </a:lnTo>
                <a:lnTo>
                  <a:pt x="75" y="15"/>
                </a:lnTo>
                <a:lnTo>
                  <a:pt x="45" y="31"/>
                </a:lnTo>
                <a:lnTo>
                  <a:pt x="45" y="61"/>
                </a:lnTo>
                <a:lnTo>
                  <a:pt x="45" y="77"/>
                </a:lnTo>
                <a:lnTo>
                  <a:pt x="45" y="61"/>
                </a:lnTo>
                <a:lnTo>
                  <a:pt x="30" y="61"/>
                </a:lnTo>
                <a:lnTo>
                  <a:pt x="45" y="31"/>
                </a:lnTo>
                <a:lnTo>
                  <a:pt x="45" y="15"/>
                </a:lnTo>
                <a:lnTo>
                  <a:pt x="15" y="31"/>
                </a:lnTo>
                <a:lnTo>
                  <a:pt x="0" y="77"/>
                </a:lnTo>
                <a:lnTo>
                  <a:pt x="15" y="77"/>
                </a:lnTo>
                <a:lnTo>
                  <a:pt x="15" y="107"/>
                </a:lnTo>
                <a:lnTo>
                  <a:pt x="75" y="138"/>
                </a:lnTo>
                <a:lnTo>
                  <a:pt x="105" y="138"/>
                </a:lnTo>
                <a:lnTo>
                  <a:pt x="105" y="184"/>
                </a:lnTo>
                <a:lnTo>
                  <a:pt x="120" y="230"/>
                </a:lnTo>
                <a:lnTo>
                  <a:pt x="134" y="230"/>
                </a:lnTo>
                <a:lnTo>
                  <a:pt x="164" y="230"/>
                </a:lnTo>
                <a:lnTo>
                  <a:pt x="179" y="199"/>
                </a:lnTo>
                <a:lnTo>
                  <a:pt x="149" y="184"/>
                </a:lnTo>
                <a:lnTo>
                  <a:pt x="164" y="169"/>
                </a:lnTo>
                <a:lnTo>
                  <a:pt x="194" y="184"/>
                </a:lnTo>
                <a:lnTo>
                  <a:pt x="224" y="169"/>
                </a:lnTo>
                <a:lnTo>
                  <a:pt x="239" y="153"/>
                </a:lnTo>
                <a:lnTo>
                  <a:pt x="224" y="138"/>
                </a:lnTo>
                <a:lnTo>
                  <a:pt x="239" y="107"/>
                </a:lnTo>
                <a:lnTo>
                  <a:pt x="224" y="107"/>
                </a:lnTo>
                <a:lnTo>
                  <a:pt x="254" y="92"/>
                </a:lnTo>
                <a:lnTo>
                  <a:pt x="209" y="61"/>
                </a:lnTo>
                <a:lnTo>
                  <a:pt x="194" y="46"/>
                </a:lnTo>
                <a:lnTo>
                  <a:pt x="209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5" name="Freeform 428"/>
          <p:cNvSpPr>
            <a:spLocks/>
          </p:cNvSpPr>
          <p:nvPr/>
        </p:nvSpPr>
        <p:spPr bwMode="auto">
          <a:xfrm>
            <a:off x="2693787" y="4128634"/>
            <a:ext cx="130974" cy="172213"/>
          </a:xfrm>
          <a:custGeom>
            <a:avLst/>
            <a:gdLst>
              <a:gd name="T0" fmla="*/ 0 w 91"/>
              <a:gd name="T1" fmla="*/ 0 h 139"/>
              <a:gd name="T2" fmla="*/ 0 w 91"/>
              <a:gd name="T3" fmla="*/ 0 h 139"/>
              <a:gd name="T4" fmla="*/ 0 w 91"/>
              <a:gd name="T5" fmla="*/ 0 h 139"/>
              <a:gd name="T6" fmla="*/ 0 w 91"/>
              <a:gd name="T7" fmla="*/ 0 h 139"/>
              <a:gd name="T8" fmla="*/ 0 w 91"/>
              <a:gd name="T9" fmla="*/ 0 h 139"/>
              <a:gd name="T10" fmla="*/ 0 w 91"/>
              <a:gd name="T11" fmla="*/ 0 h 139"/>
              <a:gd name="T12" fmla="*/ 0 w 91"/>
              <a:gd name="T13" fmla="*/ 0 h 139"/>
              <a:gd name="T14" fmla="*/ 0 w 91"/>
              <a:gd name="T15" fmla="*/ 0 h 139"/>
              <a:gd name="T16" fmla="*/ 0 w 91"/>
              <a:gd name="T17" fmla="*/ 0 h 139"/>
              <a:gd name="T18" fmla="*/ 0 w 91"/>
              <a:gd name="T19" fmla="*/ 0 h 139"/>
              <a:gd name="T20" fmla="*/ 0 w 91"/>
              <a:gd name="T21" fmla="*/ 0 h 139"/>
              <a:gd name="T22" fmla="*/ 0 w 91"/>
              <a:gd name="T23" fmla="*/ 0 h 139"/>
              <a:gd name="T24" fmla="*/ 0 w 91"/>
              <a:gd name="T25" fmla="*/ 0 h 139"/>
              <a:gd name="T26" fmla="*/ 0 w 91"/>
              <a:gd name="T27" fmla="*/ 0 h 139"/>
              <a:gd name="T28" fmla="*/ 0 w 91"/>
              <a:gd name="T29" fmla="*/ 0 h 139"/>
              <a:gd name="T30" fmla="*/ 0 w 91"/>
              <a:gd name="T31" fmla="*/ 0 h 139"/>
              <a:gd name="T32" fmla="*/ 0 w 91"/>
              <a:gd name="T33" fmla="*/ 0 h 139"/>
              <a:gd name="T34" fmla="*/ 0 w 91"/>
              <a:gd name="T35" fmla="*/ 0 h 1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1" h="139">
                <a:moveTo>
                  <a:pt x="45" y="15"/>
                </a:moveTo>
                <a:lnTo>
                  <a:pt x="45" y="0"/>
                </a:lnTo>
                <a:lnTo>
                  <a:pt x="30" y="0"/>
                </a:lnTo>
                <a:lnTo>
                  <a:pt x="0" y="15"/>
                </a:lnTo>
                <a:lnTo>
                  <a:pt x="15" y="15"/>
                </a:lnTo>
                <a:lnTo>
                  <a:pt x="0" y="46"/>
                </a:lnTo>
                <a:lnTo>
                  <a:pt x="15" y="61"/>
                </a:lnTo>
                <a:lnTo>
                  <a:pt x="30" y="107"/>
                </a:lnTo>
                <a:lnTo>
                  <a:pt x="30" y="123"/>
                </a:lnTo>
                <a:lnTo>
                  <a:pt x="45" y="138"/>
                </a:lnTo>
                <a:lnTo>
                  <a:pt x="75" y="123"/>
                </a:lnTo>
                <a:lnTo>
                  <a:pt x="90" y="123"/>
                </a:lnTo>
                <a:lnTo>
                  <a:pt x="60" y="107"/>
                </a:lnTo>
                <a:lnTo>
                  <a:pt x="60" y="77"/>
                </a:lnTo>
                <a:lnTo>
                  <a:pt x="75" y="61"/>
                </a:lnTo>
                <a:lnTo>
                  <a:pt x="75" y="46"/>
                </a:lnTo>
                <a:lnTo>
                  <a:pt x="60" y="31"/>
                </a:lnTo>
                <a:lnTo>
                  <a:pt x="4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6" name="Freeform 429"/>
          <p:cNvSpPr>
            <a:spLocks/>
          </p:cNvSpPr>
          <p:nvPr/>
        </p:nvSpPr>
        <p:spPr bwMode="auto">
          <a:xfrm>
            <a:off x="2109439" y="4088882"/>
            <a:ext cx="174632" cy="59612"/>
          </a:xfrm>
          <a:custGeom>
            <a:avLst/>
            <a:gdLst>
              <a:gd name="T0" fmla="*/ 0 w 120"/>
              <a:gd name="T1" fmla="*/ 0 h 47"/>
              <a:gd name="T2" fmla="*/ 0 w 120"/>
              <a:gd name="T3" fmla="*/ 0 h 47"/>
              <a:gd name="T4" fmla="*/ 0 w 120"/>
              <a:gd name="T5" fmla="*/ 0 h 47"/>
              <a:gd name="T6" fmla="*/ 0 w 120"/>
              <a:gd name="T7" fmla="*/ 0 h 47"/>
              <a:gd name="T8" fmla="*/ 0 w 120"/>
              <a:gd name="T9" fmla="*/ 0 h 47"/>
              <a:gd name="T10" fmla="*/ 0 w 120"/>
              <a:gd name="T11" fmla="*/ 0 h 47"/>
              <a:gd name="T12" fmla="*/ 0 w 120"/>
              <a:gd name="T13" fmla="*/ 0 h 47"/>
              <a:gd name="T14" fmla="*/ 0 w 120"/>
              <a:gd name="T15" fmla="*/ 0 h 47"/>
              <a:gd name="T16" fmla="*/ 0 w 120"/>
              <a:gd name="T17" fmla="*/ 0 h 47"/>
              <a:gd name="T18" fmla="*/ 0 w 120"/>
              <a:gd name="T19" fmla="*/ 0 h 47"/>
              <a:gd name="T20" fmla="*/ 0 w 120"/>
              <a:gd name="T21" fmla="*/ 0 h 47"/>
              <a:gd name="T22" fmla="*/ 0 w 120"/>
              <a:gd name="T23" fmla="*/ 0 h 47"/>
              <a:gd name="T24" fmla="*/ 0 w 120"/>
              <a:gd name="T25" fmla="*/ 0 h 47"/>
              <a:gd name="T26" fmla="*/ 0 w 120"/>
              <a:gd name="T27" fmla="*/ 0 h 47"/>
              <a:gd name="T28" fmla="*/ 0 w 120"/>
              <a:gd name="T29" fmla="*/ 0 h 47"/>
              <a:gd name="T30" fmla="*/ 0 w 120"/>
              <a:gd name="T31" fmla="*/ 0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0" h="47">
                <a:moveTo>
                  <a:pt x="60" y="15"/>
                </a:moveTo>
                <a:lnTo>
                  <a:pt x="89" y="31"/>
                </a:lnTo>
                <a:lnTo>
                  <a:pt x="104" y="46"/>
                </a:lnTo>
                <a:lnTo>
                  <a:pt x="104" y="31"/>
                </a:lnTo>
                <a:lnTo>
                  <a:pt x="119" y="15"/>
                </a:lnTo>
                <a:lnTo>
                  <a:pt x="89" y="0"/>
                </a:lnTo>
                <a:lnTo>
                  <a:pt x="74" y="0"/>
                </a:lnTo>
                <a:lnTo>
                  <a:pt x="60" y="0"/>
                </a:lnTo>
                <a:lnTo>
                  <a:pt x="30" y="0"/>
                </a:lnTo>
                <a:lnTo>
                  <a:pt x="15" y="0"/>
                </a:lnTo>
                <a:lnTo>
                  <a:pt x="0" y="31"/>
                </a:lnTo>
                <a:lnTo>
                  <a:pt x="30" y="31"/>
                </a:lnTo>
                <a:lnTo>
                  <a:pt x="45" y="46"/>
                </a:lnTo>
                <a:lnTo>
                  <a:pt x="60" y="46"/>
                </a:lnTo>
                <a:lnTo>
                  <a:pt x="60" y="31"/>
                </a:lnTo>
                <a:lnTo>
                  <a:pt x="6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7" name="Line 430"/>
          <p:cNvSpPr>
            <a:spLocks noChangeShapeType="1"/>
          </p:cNvSpPr>
          <p:nvPr/>
        </p:nvSpPr>
        <p:spPr bwMode="auto">
          <a:xfrm>
            <a:off x="2693787" y="4012719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8" name="Line 431"/>
          <p:cNvSpPr>
            <a:spLocks noChangeShapeType="1"/>
          </p:cNvSpPr>
          <p:nvPr/>
        </p:nvSpPr>
        <p:spPr bwMode="auto">
          <a:xfrm>
            <a:off x="2650129" y="391335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9" name="Line 432"/>
          <p:cNvSpPr>
            <a:spLocks noChangeShapeType="1"/>
          </p:cNvSpPr>
          <p:nvPr/>
        </p:nvSpPr>
        <p:spPr bwMode="auto">
          <a:xfrm>
            <a:off x="2650129" y="3857060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0" name="Freeform 433"/>
          <p:cNvSpPr>
            <a:spLocks/>
          </p:cNvSpPr>
          <p:nvPr/>
        </p:nvSpPr>
        <p:spPr bwMode="auto">
          <a:xfrm>
            <a:off x="2438555" y="3837186"/>
            <a:ext cx="83958" cy="59612"/>
          </a:xfrm>
          <a:custGeom>
            <a:avLst/>
            <a:gdLst>
              <a:gd name="T0" fmla="*/ 0 w 60"/>
              <a:gd name="T1" fmla="*/ 0 h 47"/>
              <a:gd name="T2" fmla="*/ 0 w 60"/>
              <a:gd name="T3" fmla="*/ 0 h 47"/>
              <a:gd name="T4" fmla="*/ 0 w 60"/>
              <a:gd name="T5" fmla="*/ 0 h 47"/>
              <a:gd name="T6" fmla="*/ 0 w 60"/>
              <a:gd name="T7" fmla="*/ 0 h 47"/>
              <a:gd name="T8" fmla="*/ 0 w 60"/>
              <a:gd name="T9" fmla="*/ 0 h 47"/>
              <a:gd name="T10" fmla="*/ 0 w 60"/>
              <a:gd name="T11" fmla="*/ 0 h 47"/>
              <a:gd name="T12" fmla="*/ 0 w 60"/>
              <a:gd name="T13" fmla="*/ 0 h 47"/>
              <a:gd name="T14" fmla="*/ 0 w 60"/>
              <a:gd name="T15" fmla="*/ 0 h 47"/>
              <a:gd name="T16" fmla="*/ 0 w 60"/>
              <a:gd name="T17" fmla="*/ 0 h 47"/>
              <a:gd name="T18" fmla="*/ 0 w 60"/>
              <a:gd name="T19" fmla="*/ 0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47">
                <a:moveTo>
                  <a:pt x="0" y="0"/>
                </a:moveTo>
                <a:lnTo>
                  <a:pt x="0" y="15"/>
                </a:lnTo>
                <a:lnTo>
                  <a:pt x="0" y="46"/>
                </a:lnTo>
                <a:lnTo>
                  <a:pt x="15" y="31"/>
                </a:lnTo>
                <a:lnTo>
                  <a:pt x="44" y="31"/>
                </a:lnTo>
                <a:lnTo>
                  <a:pt x="59" y="15"/>
                </a:lnTo>
                <a:lnTo>
                  <a:pt x="44" y="15"/>
                </a:lnTo>
                <a:lnTo>
                  <a:pt x="44" y="0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1" name="Freeform 434"/>
          <p:cNvSpPr>
            <a:spLocks/>
          </p:cNvSpPr>
          <p:nvPr/>
        </p:nvSpPr>
        <p:spPr bwMode="auto">
          <a:xfrm>
            <a:off x="2693787" y="4049142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2" name="Freeform 435"/>
          <p:cNvSpPr>
            <a:spLocks/>
          </p:cNvSpPr>
          <p:nvPr/>
        </p:nvSpPr>
        <p:spPr bwMode="auto">
          <a:xfrm>
            <a:off x="2542663" y="3857060"/>
            <a:ext cx="26866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" name="Freeform 436"/>
          <p:cNvSpPr>
            <a:spLocks/>
          </p:cNvSpPr>
          <p:nvPr/>
        </p:nvSpPr>
        <p:spPr bwMode="auto">
          <a:xfrm>
            <a:off x="2693787" y="3953102"/>
            <a:ext cx="23508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4" name="Line 437"/>
          <p:cNvSpPr>
            <a:spLocks noChangeShapeType="1"/>
          </p:cNvSpPr>
          <p:nvPr/>
        </p:nvSpPr>
        <p:spPr bwMode="auto">
          <a:xfrm flipH="1">
            <a:off x="2673638" y="3953098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5" name="Line 438"/>
          <p:cNvSpPr>
            <a:spLocks noChangeShapeType="1"/>
          </p:cNvSpPr>
          <p:nvPr/>
        </p:nvSpPr>
        <p:spPr bwMode="auto">
          <a:xfrm>
            <a:off x="2673638" y="3936545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6" name="Freeform 439"/>
          <p:cNvSpPr>
            <a:spLocks/>
          </p:cNvSpPr>
          <p:nvPr/>
        </p:nvSpPr>
        <p:spPr bwMode="auto">
          <a:xfrm>
            <a:off x="2629980" y="3876932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7" name="Line 440"/>
          <p:cNvSpPr>
            <a:spLocks noChangeShapeType="1"/>
          </p:cNvSpPr>
          <p:nvPr/>
        </p:nvSpPr>
        <p:spPr bwMode="auto">
          <a:xfrm>
            <a:off x="2586321" y="387692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8" name="Freeform 441"/>
          <p:cNvSpPr>
            <a:spLocks/>
          </p:cNvSpPr>
          <p:nvPr/>
        </p:nvSpPr>
        <p:spPr bwMode="auto">
          <a:xfrm>
            <a:off x="2650129" y="3896801"/>
            <a:ext cx="23508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0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9" name="Freeform 442"/>
          <p:cNvSpPr>
            <a:spLocks/>
          </p:cNvSpPr>
          <p:nvPr/>
        </p:nvSpPr>
        <p:spPr bwMode="auto">
          <a:xfrm>
            <a:off x="2885211" y="5705038"/>
            <a:ext cx="43658" cy="39742"/>
          </a:xfrm>
          <a:custGeom>
            <a:avLst/>
            <a:gdLst>
              <a:gd name="T0" fmla="*/ 0 w 31"/>
              <a:gd name="T1" fmla="*/ 0 h 32"/>
              <a:gd name="T2" fmla="*/ 0 w 31"/>
              <a:gd name="T3" fmla="*/ 0 h 32"/>
              <a:gd name="T4" fmla="*/ 0 w 31"/>
              <a:gd name="T5" fmla="*/ 0 h 32"/>
              <a:gd name="T6" fmla="*/ 0 w 31"/>
              <a:gd name="T7" fmla="*/ 0 h 32"/>
              <a:gd name="T8" fmla="*/ 0 w 31"/>
              <a:gd name="T9" fmla="*/ 0 h 32"/>
              <a:gd name="T10" fmla="*/ 0 w 31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" h="32">
                <a:moveTo>
                  <a:pt x="15" y="0"/>
                </a:moveTo>
                <a:lnTo>
                  <a:pt x="0" y="31"/>
                </a:lnTo>
                <a:lnTo>
                  <a:pt x="15" y="31"/>
                </a:lnTo>
                <a:lnTo>
                  <a:pt x="15" y="16"/>
                </a:lnTo>
                <a:lnTo>
                  <a:pt x="30" y="16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0" name="Freeform 443"/>
          <p:cNvSpPr>
            <a:spLocks/>
          </p:cNvSpPr>
          <p:nvPr/>
        </p:nvSpPr>
        <p:spPr bwMode="auto">
          <a:xfrm>
            <a:off x="2865062" y="5705048"/>
            <a:ext cx="26866" cy="19871"/>
          </a:xfrm>
          <a:custGeom>
            <a:avLst/>
            <a:gdLst>
              <a:gd name="T0" fmla="*/ 0 w 18"/>
              <a:gd name="T1" fmla="*/ 0 h 17"/>
              <a:gd name="T2" fmla="*/ 0 w 18"/>
              <a:gd name="T3" fmla="*/ 0 h 17"/>
              <a:gd name="T4" fmla="*/ 0 w 18"/>
              <a:gd name="T5" fmla="*/ 0 h 17"/>
              <a:gd name="T6" fmla="*/ 0 w 18"/>
              <a:gd name="T7" fmla="*/ 0 h 17"/>
              <a:gd name="T8" fmla="*/ 0 w 18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17" y="0"/>
                </a:moveTo>
                <a:lnTo>
                  <a:pt x="0" y="0"/>
                </a:lnTo>
                <a:lnTo>
                  <a:pt x="0" y="16"/>
                </a:lnTo>
                <a:lnTo>
                  <a:pt x="17" y="16"/>
                </a:lnTo>
                <a:lnTo>
                  <a:pt x="1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" name="Freeform 444"/>
          <p:cNvSpPr>
            <a:spLocks/>
          </p:cNvSpPr>
          <p:nvPr/>
        </p:nvSpPr>
        <p:spPr bwMode="auto">
          <a:xfrm>
            <a:off x="2519159" y="4877099"/>
            <a:ext cx="409715" cy="887561"/>
          </a:xfrm>
          <a:custGeom>
            <a:avLst/>
            <a:gdLst>
              <a:gd name="T0" fmla="*/ 0 w 284"/>
              <a:gd name="T1" fmla="*/ 0 h 708"/>
              <a:gd name="T2" fmla="*/ 0 w 284"/>
              <a:gd name="T3" fmla="*/ 0 h 708"/>
              <a:gd name="T4" fmla="*/ 0 w 284"/>
              <a:gd name="T5" fmla="*/ 0 h 708"/>
              <a:gd name="T6" fmla="*/ 0 w 284"/>
              <a:gd name="T7" fmla="*/ 0 h 708"/>
              <a:gd name="T8" fmla="*/ 0 w 284"/>
              <a:gd name="T9" fmla="*/ 0 h 708"/>
              <a:gd name="T10" fmla="*/ 0 w 284"/>
              <a:gd name="T11" fmla="*/ 0 h 708"/>
              <a:gd name="T12" fmla="*/ 0 w 284"/>
              <a:gd name="T13" fmla="*/ 0 h 708"/>
              <a:gd name="T14" fmla="*/ 0 w 284"/>
              <a:gd name="T15" fmla="*/ 0 h 708"/>
              <a:gd name="T16" fmla="*/ 0 w 284"/>
              <a:gd name="T17" fmla="*/ 0 h 708"/>
              <a:gd name="T18" fmla="*/ 0 w 284"/>
              <a:gd name="T19" fmla="*/ 0 h 708"/>
              <a:gd name="T20" fmla="*/ 0 w 284"/>
              <a:gd name="T21" fmla="*/ 0 h 708"/>
              <a:gd name="T22" fmla="*/ 0 w 284"/>
              <a:gd name="T23" fmla="*/ 0 h 708"/>
              <a:gd name="T24" fmla="*/ 0 w 284"/>
              <a:gd name="T25" fmla="*/ 0 h 708"/>
              <a:gd name="T26" fmla="*/ 0 w 284"/>
              <a:gd name="T27" fmla="*/ 0 h 708"/>
              <a:gd name="T28" fmla="*/ 0 w 284"/>
              <a:gd name="T29" fmla="*/ 0 h 708"/>
              <a:gd name="T30" fmla="*/ 0 w 284"/>
              <a:gd name="T31" fmla="*/ 0 h 708"/>
              <a:gd name="T32" fmla="*/ 0 w 284"/>
              <a:gd name="T33" fmla="*/ 0 h 708"/>
              <a:gd name="T34" fmla="*/ 0 w 284"/>
              <a:gd name="T35" fmla="*/ 0 h 708"/>
              <a:gd name="T36" fmla="*/ 0 w 284"/>
              <a:gd name="T37" fmla="*/ 0 h 708"/>
              <a:gd name="T38" fmla="*/ 0 w 284"/>
              <a:gd name="T39" fmla="*/ 0 h 708"/>
              <a:gd name="T40" fmla="*/ 0 w 284"/>
              <a:gd name="T41" fmla="*/ 0 h 708"/>
              <a:gd name="T42" fmla="*/ 0 w 284"/>
              <a:gd name="T43" fmla="*/ 0 h 708"/>
              <a:gd name="T44" fmla="*/ 0 w 284"/>
              <a:gd name="T45" fmla="*/ 0 h 708"/>
              <a:gd name="T46" fmla="*/ 0 w 284"/>
              <a:gd name="T47" fmla="*/ 0 h 708"/>
              <a:gd name="T48" fmla="*/ 0 w 284"/>
              <a:gd name="T49" fmla="*/ 0 h 708"/>
              <a:gd name="T50" fmla="*/ 0 w 284"/>
              <a:gd name="T51" fmla="*/ 0 h 708"/>
              <a:gd name="T52" fmla="*/ 0 w 284"/>
              <a:gd name="T53" fmla="*/ 0 h 708"/>
              <a:gd name="T54" fmla="*/ 0 w 284"/>
              <a:gd name="T55" fmla="*/ 0 h 708"/>
              <a:gd name="T56" fmla="*/ 0 w 284"/>
              <a:gd name="T57" fmla="*/ 0 h 708"/>
              <a:gd name="T58" fmla="*/ 0 w 284"/>
              <a:gd name="T59" fmla="*/ 0 h 708"/>
              <a:gd name="T60" fmla="*/ 0 w 284"/>
              <a:gd name="T61" fmla="*/ 0 h 708"/>
              <a:gd name="T62" fmla="*/ 0 w 284"/>
              <a:gd name="T63" fmla="*/ 0 h 708"/>
              <a:gd name="T64" fmla="*/ 0 w 284"/>
              <a:gd name="T65" fmla="*/ 0 h 708"/>
              <a:gd name="T66" fmla="*/ 0 w 284"/>
              <a:gd name="T67" fmla="*/ 0 h 708"/>
              <a:gd name="T68" fmla="*/ 0 w 284"/>
              <a:gd name="T69" fmla="*/ 0 h 708"/>
              <a:gd name="T70" fmla="*/ 0 w 284"/>
              <a:gd name="T71" fmla="*/ 0 h 708"/>
              <a:gd name="T72" fmla="*/ 0 w 284"/>
              <a:gd name="T73" fmla="*/ 0 h 708"/>
              <a:gd name="T74" fmla="*/ 0 w 284"/>
              <a:gd name="T75" fmla="*/ 0 h 708"/>
              <a:gd name="T76" fmla="*/ 0 w 284"/>
              <a:gd name="T77" fmla="*/ 0 h 708"/>
              <a:gd name="T78" fmla="*/ 0 w 284"/>
              <a:gd name="T79" fmla="*/ 0 h 708"/>
              <a:gd name="T80" fmla="*/ 0 w 284"/>
              <a:gd name="T81" fmla="*/ 0 h 708"/>
              <a:gd name="T82" fmla="*/ 0 w 284"/>
              <a:gd name="T83" fmla="*/ 0 h 708"/>
              <a:gd name="T84" fmla="*/ 0 w 284"/>
              <a:gd name="T85" fmla="*/ 0 h 708"/>
              <a:gd name="T86" fmla="*/ 0 w 284"/>
              <a:gd name="T87" fmla="*/ 0 h 708"/>
              <a:gd name="T88" fmla="*/ 0 w 284"/>
              <a:gd name="T89" fmla="*/ 0 h 708"/>
              <a:gd name="T90" fmla="*/ 0 w 284"/>
              <a:gd name="T91" fmla="*/ 0 h 708"/>
              <a:gd name="T92" fmla="*/ 0 w 284"/>
              <a:gd name="T93" fmla="*/ 0 h 708"/>
              <a:gd name="T94" fmla="*/ 0 w 284"/>
              <a:gd name="T95" fmla="*/ 0 h 708"/>
              <a:gd name="T96" fmla="*/ 0 w 284"/>
              <a:gd name="T97" fmla="*/ 0 h 708"/>
              <a:gd name="T98" fmla="*/ 0 w 284"/>
              <a:gd name="T99" fmla="*/ 0 h 708"/>
              <a:gd name="T100" fmla="*/ 0 w 284"/>
              <a:gd name="T101" fmla="*/ 0 h 708"/>
              <a:gd name="T102" fmla="*/ 0 w 284"/>
              <a:gd name="T103" fmla="*/ 0 h 708"/>
              <a:gd name="T104" fmla="*/ 0 w 284"/>
              <a:gd name="T105" fmla="*/ 0 h 708"/>
              <a:gd name="T106" fmla="*/ 0 w 284"/>
              <a:gd name="T107" fmla="*/ 0 h 708"/>
              <a:gd name="T108" fmla="*/ 0 w 284"/>
              <a:gd name="T109" fmla="*/ 0 h 708"/>
              <a:gd name="T110" fmla="*/ 0 w 284"/>
              <a:gd name="T111" fmla="*/ 0 h 708"/>
              <a:gd name="T112" fmla="*/ 0 w 284"/>
              <a:gd name="T113" fmla="*/ 0 h 708"/>
              <a:gd name="T114" fmla="*/ 0 w 284"/>
              <a:gd name="T115" fmla="*/ 0 h 708"/>
              <a:gd name="T116" fmla="*/ 0 w 284"/>
              <a:gd name="T117" fmla="*/ 0 h 708"/>
              <a:gd name="T118" fmla="*/ 0 w 284"/>
              <a:gd name="T119" fmla="*/ 0 h 708"/>
              <a:gd name="T120" fmla="*/ 0 w 284"/>
              <a:gd name="T121" fmla="*/ 0 h 708"/>
              <a:gd name="T122" fmla="*/ 0 w 284"/>
              <a:gd name="T123" fmla="*/ 0 h 7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4" h="708">
                <a:moveTo>
                  <a:pt x="134" y="569"/>
                </a:moveTo>
                <a:lnTo>
                  <a:pt x="119" y="569"/>
                </a:lnTo>
                <a:lnTo>
                  <a:pt x="104" y="538"/>
                </a:lnTo>
                <a:lnTo>
                  <a:pt x="119" y="523"/>
                </a:lnTo>
                <a:lnTo>
                  <a:pt x="134" y="523"/>
                </a:lnTo>
                <a:lnTo>
                  <a:pt x="134" y="476"/>
                </a:lnTo>
                <a:lnTo>
                  <a:pt x="164" y="476"/>
                </a:lnTo>
                <a:lnTo>
                  <a:pt x="164" y="461"/>
                </a:lnTo>
                <a:lnTo>
                  <a:pt x="134" y="461"/>
                </a:lnTo>
                <a:lnTo>
                  <a:pt x="134" y="446"/>
                </a:lnTo>
                <a:lnTo>
                  <a:pt x="134" y="430"/>
                </a:lnTo>
                <a:lnTo>
                  <a:pt x="149" y="430"/>
                </a:lnTo>
                <a:lnTo>
                  <a:pt x="164" y="415"/>
                </a:lnTo>
                <a:lnTo>
                  <a:pt x="164" y="400"/>
                </a:lnTo>
                <a:lnTo>
                  <a:pt x="164" y="384"/>
                </a:lnTo>
                <a:lnTo>
                  <a:pt x="209" y="384"/>
                </a:lnTo>
                <a:lnTo>
                  <a:pt x="238" y="369"/>
                </a:lnTo>
                <a:lnTo>
                  <a:pt x="253" y="323"/>
                </a:lnTo>
                <a:lnTo>
                  <a:pt x="238" y="307"/>
                </a:lnTo>
                <a:lnTo>
                  <a:pt x="238" y="292"/>
                </a:lnTo>
                <a:lnTo>
                  <a:pt x="223" y="277"/>
                </a:lnTo>
                <a:lnTo>
                  <a:pt x="223" y="184"/>
                </a:lnTo>
                <a:lnTo>
                  <a:pt x="223" y="169"/>
                </a:lnTo>
                <a:lnTo>
                  <a:pt x="283" y="108"/>
                </a:lnTo>
                <a:lnTo>
                  <a:pt x="268" y="92"/>
                </a:lnTo>
                <a:lnTo>
                  <a:pt x="253" y="77"/>
                </a:lnTo>
                <a:lnTo>
                  <a:pt x="253" y="108"/>
                </a:lnTo>
                <a:lnTo>
                  <a:pt x="223" y="123"/>
                </a:lnTo>
                <a:lnTo>
                  <a:pt x="194" y="108"/>
                </a:lnTo>
                <a:lnTo>
                  <a:pt x="209" y="77"/>
                </a:lnTo>
                <a:lnTo>
                  <a:pt x="149" y="31"/>
                </a:lnTo>
                <a:lnTo>
                  <a:pt x="134" y="46"/>
                </a:lnTo>
                <a:lnTo>
                  <a:pt x="104" y="15"/>
                </a:lnTo>
                <a:lnTo>
                  <a:pt x="74" y="31"/>
                </a:lnTo>
                <a:lnTo>
                  <a:pt x="74" y="15"/>
                </a:lnTo>
                <a:lnTo>
                  <a:pt x="60" y="15"/>
                </a:lnTo>
                <a:lnTo>
                  <a:pt x="45" y="0"/>
                </a:lnTo>
                <a:lnTo>
                  <a:pt x="30" y="46"/>
                </a:lnTo>
                <a:lnTo>
                  <a:pt x="30" y="61"/>
                </a:lnTo>
                <a:lnTo>
                  <a:pt x="15" y="77"/>
                </a:lnTo>
                <a:lnTo>
                  <a:pt x="30" y="108"/>
                </a:lnTo>
                <a:lnTo>
                  <a:pt x="15" y="138"/>
                </a:lnTo>
                <a:lnTo>
                  <a:pt x="0" y="184"/>
                </a:lnTo>
                <a:lnTo>
                  <a:pt x="0" y="215"/>
                </a:lnTo>
                <a:lnTo>
                  <a:pt x="15" y="277"/>
                </a:lnTo>
                <a:lnTo>
                  <a:pt x="15" y="323"/>
                </a:lnTo>
                <a:lnTo>
                  <a:pt x="0" y="323"/>
                </a:lnTo>
                <a:lnTo>
                  <a:pt x="15" y="384"/>
                </a:lnTo>
                <a:lnTo>
                  <a:pt x="0" y="400"/>
                </a:lnTo>
                <a:lnTo>
                  <a:pt x="30" y="523"/>
                </a:lnTo>
                <a:lnTo>
                  <a:pt x="30" y="538"/>
                </a:lnTo>
                <a:lnTo>
                  <a:pt x="45" y="553"/>
                </a:lnTo>
                <a:lnTo>
                  <a:pt x="45" y="676"/>
                </a:lnTo>
                <a:lnTo>
                  <a:pt x="60" y="676"/>
                </a:lnTo>
                <a:lnTo>
                  <a:pt x="74" y="707"/>
                </a:lnTo>
                <a:lnTo>
                  <a:pt x="119" y="707"/>
                </a:lnTo>
                <a:lnTo>
                  <a:pt x="119" y="692"/>
                </a:lnTo>
                <a:lnTo>
                  <a:pt x="104" y="676"/>
                </a:lnTo>
                <a:lnTo>
                  <a:pt x="119" y="646"/>
                </a:lnTo>
                <a:lnTo>
                  <a:pt x="119" y="630"/>
                </a:lnTo>
                <a:lnTo>
                  <a:pt x="149" y="599"/>
                </a:lnTo>
                <a:lnTo>
                  <a:pt x="134" y="5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2" name="Freeform 445"/>
          <p:cNvSpPr>
            <a:spLocks/>
          </p:cNvSpPr>
          <p:nvPr/>
        </p:nvSpPr>
        <p:spPr bwMode="auto">
          <a:xfrm>
            <a:off x="2717295" y="5801080"/>
            <a:ext cx="83958" cy="59612"/>
          </a:xfrm>
          <a:custGeom>
            <a:avLst/>
            <a:gdLst>
              <a:gd name="T0" fmla="*/ 0 w 61"/>
              <a:gd name="T1" fmla="*/ 0 h 47"/>
              <a:gd name="T2" fmla="*/ 0 w 61"/>
              <a:gd name="T3" fmla="*/ 0 h 47"/>
              <a:gd name="T4" fmla="*/ 0 w 61"/>
              <a:gd name="T5" fmla="*/ 0 h 47"/>
              <a:gd name="T6" fmla="*/ 0 w 61"/>
              <a:gd name="T7" fmla="*/ 0 h 47"/>
              <a:gd name="T8" fmla="*/ 0 w 61"/>
              <a:gd name="T9" fmla="*/ 0 h 47"/>
              <a:gd name="T10" fmla="*/ 0 w 6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1" h="47">
                <a:moveTo>
                  <a:pt x="0" y="0"/>
                </a:moveTo>
                <a:lnTo>
                  <a:pt x="0" y="46"/>
                </a:lnTo>
                <a:lnTo>
                  <a:pt x="30" y="46"/>
                </a:lnTo>
                <a:lnTo>
                  <a:pt x="60" y="31"/>
                </a:lnTo>
                <a:lnTo>
                  <a:pt x="3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3" name="Freeform 446"/>
          <p:cNvSpPr>
            <a:spLocks/>
          </p:cNvSpPr>
          <p:nvPr/>
        </p:nvSpPr>
        <p:spPr bwMode="auto">
          <a:xfrm>
            <a:off x="2844917" y="5089044"/>
            <a:ext cx="110825" cy="135784"/>
          </a:xfrm>
          <a:custGeom>
            <a:avLst/>
            <a:gdLst>
              <a:gd name="T0" fmla="*/ 0 w 75"/>
              <a:gd name="T1" fmla="*/ 0 h 109"/>
              <a:gd name="T2" fmla="*/ 0 w 75"/>
              <a:gd name="T3" fmla="*/ 0 h 109"/>
              <a:gd name="T4" fmla="*/ 0 w 75"/>
              <a:gd name="T5" fmla="*/ 0 h 109"/>
              <a:gd name="T6" fmla="*/ 0 w 75"/>
              <a:gd name="T7" fmla="*/ 0 h 109"/>
              <a:gd name="T8" fmla="*/ 0 w 75"/>
              <a:gd name="T9" fmla="*/ 0 h 109"/>
              <a:gd name="T10" fmla="*/ 0 w 75"/>
              <a:gd name="T11" fmla="*/ 0 h 109"/>
              <a:gd name="T12" fmla="*/ 0 w 75"/>
              <a:gd name="T13" fmla="*/ 0 h 109"/>
              <a:gd name="T14" fmla="*/ 0 w 75"/>
              <a:gd name="T15" fmla="*/ 0 h 109"/>
              <a:gd name="T16" fmla="*/ 0 w 75"/>
              <a:gd name="T17" fmla="*/ 0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" h="109">
                <a:moveTo>
                  <a:pt x="74" y="77"/>
                </a:moveTo>
                <a:lnTo>
                  <a:pt x="59" y="62"/>
                </a:lnTo>
                <a:lnTo>
                  <a:pt x="30" y="15"/>
                </a:lnTo>
                <a:lnTo>
                  <a:pt x="0" y="0"/>
                </a:lnTo>
                <a:lnTo>
                  <a:pt x="0" y="15"/>
                </a:lnTo>
                <a:lnTo>
                  <a:pt x="0" y="108"/>
                </a:lnTo>
                <a:lnTo>
                  <a:pt x="44" y="108"/>
                </a:lnTo>
                <a:lnTo>
                  <a:pt x="74" y="108"/>
                </a:lnTo>
                <a:lnTo>
                  <a:pt x="74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4" name="Freeform 447"/>
          <p:cNvSpPr>
            <a:spLocks/>
          </p:cNvSpPr>
          <p:nvPr/>
        </p:nvSpPr>
        <p:spPr bwMode="auto">
          <a:xfrm>
            <a:off x="2673638" y="4817487"/>
            <a:ext cx="238441" cy="215267"/>
          </a:xfrm>
          <a:custGeom>
            <a:avLst/>
            <a:gdLst>
              <a:gd name="T0" fmla="*/ 0 w 165"/>
              <a:gd name="T1" fmla="*/ 0 h 170"/>
              <a:gd name="T2" fmla="*/ 0 w 165"/>
              <a:gd name="T3" fmla="*/ 0 h 170"/>
              <a:gd name="T4" fmla="*/ 0 w 165"/>
              <a:gd name="T5" fmla="*/ 0 h 170"/>
              <a:gd name="T6" fmla="*/ 0 w 165"/>
              <a:gd name="T7" fmla="*/ 0 h 170"/>
              <a:gd name="T8" fmla="*/ 0 w 165"/>
              <a:gd name="T9" fmla="*/ 0 h 170"/>
              <a:gd name="T10" fmla="*/ 0 w 165"/>
              <a:gd name="T11" fmla="*/ 0 h 170"/>
              <a:gd name="T12" fmla="*/ 0 w 165"/>
              <a:gd name="T13" fmla="*/ 0 h 170"/>
              <a:gd name="T14" fmla="*/ 0 w 165"/>
              <a:gd name="T15" fmla="*/ 0 h 170"/>
              <a:gd name="T16" fmla="*/ 0 w 165"/>
              <a:gd name="T17" fmla="*/ 0 h 170"/>
              <a:gd name="T18" fmla="*/ 0 w 165"/>
              <a:gd name="T19" fmla="*/ 0 h 170"/>
              <a:gd name="T20" fmla="*/ 0 w 165"/>
              <a:gd name="T21" fmla="*/ 0 h 170"/>
              <a:gd name="T22" fmla="*/ 0 w 165"/>
              <a:gd name="T23" fmla="*/ 0 h 170"/>
              <a:gd name="T24" fmla="*/ 0 w 165"/>
              <a:gd name="T25" fmla="*/ 0 h 170"/>
              <a:gd name="T26" fmla="*/ 0 w 165"/>
              <a:gd name="T27" fmla="*/ 0 h 170"/>
              <a:gd name="T28" fmla="*/ 0 w 165"/>
              <a:gd name="T29" fmla="*/ 0 h 170"/>
              <a:gd name="T30" fmla="*/ 0 w 165"/>
              <a:gd name="T31" fmla="*/ 0 h 170"/>
              <a:gd name="T32" fmla="*/ 0 w 165"/>
              <a:gd name="T33" fmla="*/ 0 h 170"/>
              <a:gd name="T34" fmla="*/ 0 w 165"/>
              <a:gd name="T35" fmla="*/ 0 h 1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5" h="170">
                <a:moveTo>
                  <a:pt x="89" y="15"/>
                </a:moveTo>
                <a:lnTo>
                  <a:pt x="75" y="0"/>
                </a:lnTo>
                <a:lnTo>
                  <a:pt x="15" y="15"/>
                </a:lnTo>
                <a:lnTo>
                  <a:pt x="0" y="61"/>
                </a:lnTo>
                <a:lnTo>
                  <a:pt x="30" y="92"/>
                </a:lnTo>
                <a:lnTo>
                  <a:pt x="45" y="77"/>
                </a:lnTo>
                <a:lnTo>
                  <a:pt x="104" y="123"/>
                </a:lnTo>
                <a:lnTo>
                  <a:pt x="89" y="154"/>
                </a:lnTo>
                <a:lnTo>
                  <a:pt x="119" y="169"/>
                </a:lnTo>
                <a:lnTo>
                  <a:pt x="149" y="154"/>
                </a:lnTo>
                <a:lnTo>
                  <a:pt x="149" y="123"/>
                </a:lnTo>
                <a:lnTo>
                  <a:pt x="164" y="92"/>
                </a:lnTo>
                <a:lnTo>
                  <a:pt x="134" y="92"/>
                </a:lnTo>
                <a:lnTo>
                  <a:pt x="134" y="61"/>
                </a:lnTo>
                <a:lnTo>
                  <a:pt x="119" y="46"/>
                </a:lnTo>
                <a:lnTo>
                  <a:pt x="119" y="61"/>
                </a:lnTo>
                <a:lnTo>
                  <a:pt x="89" y="61"/>
                </a:lnTo>
                <a:lnTo>
                  <a:pt x="89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5" name="Freeform 448"/>
          <p:cNvSpPr>
            <a:spLocks/>
          </p:cNvSpPr>
          <p:nvPr/>
        </p:nvSpPr>
        <p:spPr bwMode="auto">
          <a:xfrm>
            <a:off x="2458710" y="4781057"/>
            <a:ext cx="235083" cy="1043215"/>
          </a:xfrm>
          <a:custGeom>
            <a:avLst/>
            <a:gdLst>
              <a:gd name="T0" fmla="*/ 0 w 165"/>
              <a:gd name="T1" fmla="*/ 0 h 830"/>
              <a:gd name="T2" fmla="*/ 0 w 165"/>
              <a:gd name="T3" fmla="*/ 0 h 830"/>
              <a:gd name="T4" fmla="*/ 0 w 165"/>
              <a:gd name="T5" fmla="*/ 0 h 830"/>
              <a:gd name="T6" fmla="*/ 0 w 165"/>
              <a:gd name="T7" fmla="*/ 0 h 830"/>
              <a:gd name="T8" fmla="*/ 0 w 165"/>
              <a:gd name="T9" fmla="*/ 0 h 830"/>
              <a:gd name="T10" fmla="*/ 0 w 165"/>
              <a:gd name="T11" fmla="*/ 0 h 830"/>
              <a:gd name="T12" fmla="*/ 0 w 165"/>
              <a:gd name="T13" fmla="*/ 0 h 830"/>
              <a:gd name="T14" fmla="*/ 0 w 165"/>
              <a:gd name="T15" fmla="*/ 0 h 830"/>
              <a:gd name="T16" fmla="*/ 0 w 165"/>
              <a:gd name="T17" fmla="*/ 0 h 830"/>
              <a:gd name="T18" fmla="*/ 0 w 165"/>
              <a:gd name="T19" fmla="*/ 0 h 830"/>
              <a:gd name="T20" fmla="*/ 0 w 165"/>
              <a:gd name="T21" fmla="*/ 0 h 830"/>
              <a:gd name="T22" fmla="*/ 0 w 165"/>
              <a:gd name="T23" fmla="*/ 0 h 830"/>
              <a:gd name="T24" fmla="*/ 0 w 165"/>
              <a:gd name="T25" fmla="*/ 0 h 830"/>
              <a:gd name="T26" fmla="*/ 0 w 165"/>
              <a:gd name="T27" fmla="*/ 0 h 830"/>
              <a:gd name="T28" fmla="*/ 0 w 165"/>
              <a:gd name="T29" fmla="*/ 0 h 830"/>
              <a:gd name="T30" fmla="*/ 0 w 165"/>
              <a:gd name="T31" fmla="*/ 0 h 830"/>
              <a:gd name="T32" fmla="*/ 0 w 165"/>
              <a:gd name="T33" fmla="*/ 0 h 830"/>
              <a:gd name="T34" fmla="*/ 0 w 165"/>
              <a:gd name="T35" fmla="*/ 0 h 830"/>
              <a:gd name="T36" fmla="*/ 0 w 165"/>
              <a:gd name="T37" fmla="*/ 0 h 830"/>
              <a:gd name="T38" fmla="*/ 0 w 165"/>
              <a:gd name="T39" fmla="*/ 0 h 830"/>
              <a:gd name="T40" fmla="*/ 0 w 165"/>
              <a:gd name="T41" fmla="*/ 0 h 830"/>
              <a:gd name="T42" fmla="*/ 0 w 165"/>
              <a:gd name="T43" fmla="*/ 0 h 830"/>
              <a:gd name="T44" fmla="*/ 0 w 165"/>
              <a:gd name="T45" fmla="*/ 0 h 830"/>
              <a:gd name="T46" fmla="*/ 0 w 165"/>
              <a:gd name="T47" fmla="*/ 0 h 830"/>
              <a:gd name="T48" fmla="*/ 0 w 165"/>
              <a:gd name="T49" fmla="*/ 0 h 830"/>
              <a:gd name="T50" fmla="*/ 0 w 165"/>
              <a:gd name="T51" fmla="*/ 0 h 830"/>
              <a:gd name="T52" fmla="*/ 0 w 165"/>
              <a:gd name="T53" fmla="*/ 0 h 830"/>
              <a:gd name="T54" fmla="*/ 0 w 165"/>
              <a:gd name="T55" fmla="*/ 0 h 830"/>
              <a:gd name="T56" fmla="*/ 0 w 165"/>
              <a:gd name="T57" fmla="*/ 0 h 830"/>
              <a:gd name="T58" fmla="*/ 0 w 165"/>
              <a:gd name="T59" fmla="*/ 0 h 830"/>
              <a:gd name="T60" fmla="*/ 0 w 165"/>
              <a:gd name="T61" fmla="*/ 0 h 830"/>
              <a:gd name="T62" fmla="*/ 0 w 165"/>
              <a:gd name="T63" fmla="*/ 0 h 830"/>
              <a:gd name="T64" fmla="*/ 0 w 165"/>
              <a:gd name="T65" fmla="*/ 0 h 830"/>
              <a:gd name="T66" fmla="*/ 0 w 165"/>
              <a:gd name="T67" fmla="*/ 0 h 830"/>
              <a:gd name="T68" fmla="*/ 0 w 165"/>
              <a:gd name="T69" fmla="*/ 0 h 830"/>
              <a:gd name="T70" fmla="*/ 0 w 165"/>
              <a:gd name="T71" fmla="*/ 0 h 830"/>
              <a:gd name="T72" fmla="*/ 0 w 165"/>
              <a:gd name="T73" fmla="*/ 0 h 830"/>
              <a:gd name="T74" fmla="*/ 0 w 165"/>
              <a:gd name="T75" fmla="*/ 0 h 830"/>
              <a:gd name="T76" fmla="*/ 0 w 165"/>
              <a:gd name="T77" fmla="*/ 0 h 830"/>
              <a:gd name="T78" fmla="*/ 0 w 165"/>
              <a:gd name="T79" fmla="*/ 0 h 830"/>
              <a:gd name="T80" fmla="*/ 0 w 165"/>
              <a:gd name="T81" fmla="*/ 0 h 830"/>
              <a:gd name="T82" fmla="*/ 0 w 165"/>
              <a:gd name="T83" fmla="*/ 0 h 830"/>
              <a:gd name="T84" fmla="*/ 0 w 165"/>
              <a:gd name="T85" fmla="*/ 0 h 830"/>
              <a:gd name="T86" fmla="*/ 0 w 165"/>
              <a:gd name="T87" fmla="*/ 0 h 830"/>
              <a:gd name="T88" fmla="*/ 0 w 165"/>
              <a:gd name="T89" fmla="*/ 0 h 8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5" h="830">
                <a:moveTo>
                  <a:pt x="30" y="660"/>
                </a:moveTo>
                <a:lnTo>
                  <a:pt x="45" y="660"/>
                </a:lnTo>
                <a:lnTo>
                  <a:pt x="45" y="691"/>
                </a:lnTo>
                <a:lnTo>
                  <a:pt x="89" y="783"/>
                </a:lnTo>
                <a:lnTo>
                  <a:pt x="104" y="829"/>
                </a:lnTo>
                <a:lnTo>
                  <a:pt x="149" y="829"/>
                </a:lnTo>
                <a:lnTo>
                  <a:pt x="134" y="798"/>
                </a:lnTo>
                <a:lnTo>
                  <a:pt x="164" y="783"/>
                </a:lnTo>
                <a:lnTo>
                  <a:pt x="119" y="783"/>
                </a:lnTo>
                <a:lnTo>
                  <a:pt x="104" y="752"/>
                </a:lnTo>
                <a:lnTo>
                  <a:pt x="89" y="752"/>
                </a:lnTo>
                <a:lnTo>
                  <a:pt x="89" y="629"/>
                </a:lnTo>
                <a:lnTo>
                  <a:pt x="75" y="614"/>
                </a:lnTo>
                <a:lnTo>
                  <a:pt x="75" y="599"/>
                </a:lnTo>
                <a:lnTo>
                  <a:pt x="45" y="476"/>
                </a:lnTo>
                <a:lnTo>
                  <a:pt x="60" y="461"/>
                </a:lnTo>
                <a:lnTo>
                  <a:pt x="45" y="399"/>
                </a:lnTo>
                <a:lnTo>
                  <a:pt x="60" y="399"/>
                </a:lnTo>
                <a:lnTo>
                  <a:pt x="60" y="353"/>
                </a:lnTo>
                <a:lnTo>
                  <a:pt x="45" y="292"/>
                </a:lnTo>
                <a:lnTo>
                  <a:pt x="45" y="261"/>
                </a:lnTo>
                <a:lnTo>
                  <a:pt x="60" y="215"/>
                </a:lnTo>
                <a:lnTo>
                  <a:pt x="75" y="184"/>
                </a:lnTo>
                <a:lnTo>
                  <a:pt x="60" y="154"/>
                </a:lnTo>
                <a:lnTo>
                  <a:pt x="75" y="138"/>
                </a:lnTo>
                <a:lnTo>
                  <a:pt x="75" y="123"/>
                </a:lnTo>
                <a:lnTo>
                  <a:pt x="75" y="107"/>
                </a:lnTo>
                <a:lnTo>
                  <a:pt x="45" y="46"/>
                </a:lnTo>
                <a:lnTo>
                  <a:pt x="30" y="0"/>
                </a:lnTo>
                <a:lnTo>
                  <a:pt x="15" y="0"/>
                </a:lnTo>
                <a:lnTo>
                  <a:pt x="0" y="15"/>
                </a:lnTo>
                <a:lnTo>
                  <a:pt x="15" y="61"/>
                </a:lnTo>
                <a:lnTo>
                  <a:pt x="15" y="184"/>
                </a:lnTo>
                <a:lnTo>
                  <a:pt x="15" y="261"/>
                </a:lnTo>
                <a:lnTo>
                  <a:pt x="30" y="261"/>
                </a:lnTo>
                <a:lnTo>
                  <a:pt x="30" y="276"/>
                </a:lnTo>
                <a:lnTo>
                  <a:pt x="30" y="338"/>
                </a:lnTo>
                <a:lnTo>
                  <a:pt x="0" y="430"/>
                </a:lnTo>
                <a:lnTo>
                  <a:pt x="15" y="491"/>
                </a:lnTo>
                <a:lnTo>
                  <a:pt x="15" y="507"/>
                </a:lnTo>
                <a:lnTo>
                  <a:pt x="30" y="522"/>
                </a:lnTo>
                <a:lnTo>
                  <a:pt x="45" y="537"/>
                </a:lnTo>
                <a:lnTo>
                  <a:pt x="60" y="645"/>
                </a:lnTo>
                <a:lnTo>
                  <a:pt x="30" y="645"/>
                </a:lnTo>
                <a:lnTo>
                  <a:pt x="30" y="66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6" name="Freeform 449"/>
          <p:cNvSpPr>
            <a:spLocks/>
          </p:cNvSpPr>
          <p:nvPr/>
        </p:nvSpPr>
        <p:spPr bwMode="auto">
          <a:xfrm>
            <a:off x="2673638" y="5784531"/>
            <a:ext cx="43658" cy="76171"/>
          </a:xfrm>
          <a:custGeom>
            <a:avLst/>
            <a:gdLst>
              <a:gd name="T0" fmla="*/ 0 w 30"/>
              <a:gd name="T1" fmla="*/ 0 h 62"/>
              <a:gd name="T2" fmla="*/ 0 w 30"/>
              <a:gd name="T3" fmla="*/ 0 h 62"/>
              <a:gd name="T4" fmla="*/ 0 w 30"/>
              <a:gd name="T5" fmla="*/ 0 h 62"/>
              <a:gd name="T6" fmla="*/ 0 w 30"/>
              <a:gd name="T7" fmla="*/ 0 h 62"/>
              <a:gd name="T8" fmla="*/ 0 w 30"/>
              <a:gd name="T9" fmla="*/ 0 h 62"/>
              <a:gd name="T10" fmla="*/ 0 w 30"/>
              <a:gd name="T11" fmla="*/ 0 h 62"/>
              <a:gd name="T12" fmla="*/ 0 w 30"/>
              <a:gd name="T13" fmla="*/ 0 h 62"/>
              <a:gd name="T14" fmla="*/ 0 w 30"/>
              <a:gd name="T15" fmla="*/ 0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62">
                <a:moveTo>
                  <a:pt x="29" y="15"/>
                </a:moveTo>
                <a:lnTo>
                  <a:pt x="15" y="0"/>
                </a:lnTo>
                <a:lnTo>
                  <a:pt x="0" y="15"/>
                </a:lnTo>
                <a:lnTo>
                  <a:pt x="0" y="31"/>
                </a:lnTo>
                <a:lnTo>
                  <a:pt x="0" y="46"/>
                </a:lnTo>
                <a:lnTo>
                  <a:pt x="0" y="61"/>
                </a:lnTo>
                <a:lnTo>
                  <a:pt x="29" y="61"/>
                </a:lnTo>
                <a:lnTo>
                  <a:pt x="29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7" name="Freeform 450"/>
          <p:cNvSpPr>
            <a:spLocks/>
          </p:cNvSpPr>
          <p:nvPr/>
        </p:nvSpPr>
        <p:spPr bwMode="auto">
          <a:xfrm>
            <a:off x="2609830" y="5837510"/>
            <a:ext cx="63808" cy="39742"/>
          </a:xfrm>
          <a:custGeom>
            <a:avLst/>
            <a:gdLst>
              <a:gd name="T0" fmla="*/ 0 w 45"/>
              <a:gd name="T1" fmla="*/ 0 h 31"/>
              <a:gd name="T2" fmla="*/ 0 w 45"/>
              <a:gd name="T3" fmla="*/ 0 h 31"/>
              <a:gd name="T4" fmla="*/ 0 w 45"/>
              <a:gd name="T5" fmla="*/ 0 h 31"/>
              <a:gd name="T6" fmla="*/ 0 w 45"/>
              <a:gd name="T7" fmla="*/ 0 h 31"/>
              <a:gd name="T8" fmla="*/ 0 w 45"/>
              <a:gd name="T9" fmla="*/ 0 h 31"/>
              <a:gd name="T10" fmla="*/ 0 w 45"/>
              <a:gd name="T11" fmla="*/ 0 h 31"/>
              <a:gd name="T12" fmla="*/ 0 w 45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31">
                <a:moveTo>
                  <a:pt x="29" y="0"/>
                </a:moveTo>
                <a:lnTo>
                  <a:pt x="0" y="0"/>
                </a:lnTo>
                <a:lnTo>
                  <a:pt x="29" y="30"/>
                </a:lnTo>
                <a:lnTo>
                  <a:pt x="44" y="30"/>
                </a:lnTo>
                <a:lnTo>
                  <a:pt x="44" y="15"/>
                </a:lnTo>
                <a:lnTo>
                  <a:pt x="44" y="0"/>
                </a:lnTo>
                <a:lnTo>
                  <a:pt x="2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8" name="Freeform 451"/>
          <p:cNvSpPr>
            <a:spLocks/>
          </p:cNvSpPr>
          <p:nvPr/>
        </p:nvSpPr>
        <p:spPr bwMode="auto">
          <a:xfrm>
            <a:off x="2499004" y="5648737"/>
            <a:ext cx="26866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w 17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0" y="31"/>
                </a:lnTo>
                <a:lnTo>
                  <a:pt x="16" y="31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9" name="Freeform 452"/>
          <p:cNvSpPr>
            <a:spLocks/>
          </p:cNvSpPr>
          <p:nvPr/>
        </p:nvSpPr>
        <p:spPr bwMode="auto">
          <a:xfrm>
            <a:off x="2499004" y="5512954"/>
            <a:ext cx="26866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1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0" name="Freeform 453"/>
          <p:cNvSpPr>
            <a:spLocks/>
          </p:cNvSpPr>
          <p:nvPr/>
        </p:nvSpPr>
        <p:spPr bwMode="auto">
          <a:xfrm>
            <a:off x="2482213" y="5456653"/>
            <a:ext cx="23508" cy="36430"/>
          </a:xfrm>
          <a:custGeom>
            <a:avLst/>
            <a:gdLst>
              <a:gd name="T0" fmla="*/ 0 w 17"/>
              <a:gd name="T1" fmla="*/ 0 h 31"/>
              <a:gd name="T2" fmla="*/ 0 w 17"/>
              <a:gd name="T3" fmla="*/ 0 h 31"/>
              <a:gd name="T4" fmla="*/ 0 w 17"/>
              <a:gd name="T5" fmla="*/ 0 h 31"/>
              <a:gd name="T6" fmla="*/ 0 w 17"/>
              <a:gd name="T7" fmla="*/ 0 h 31"/>
              <a:gd name="T8" fmla="*/ 0 w 1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31">
                <a:moveTo>
                  <a:pt x="0" y="0"/>
                </a:moveTo>
                <a:lnTo>
                  <a:pt x="0" y="30"/>
                </a:lnTo>
                <a:lnTo>
                  <a:pt x="16" y="30"/>
                </a:lnTo>
                <a:lnTo>
                  <a:pt x="16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1" name="Freeform 454"/>
          <p:cNvSpPr>
            <a:spLocks/>
          </p:cNvSpPr>
          <p:nvPr/>
        </p:nvSpPr>
        <p:spPr bwMode="auto">
          <a:xfrm>
            <a:off x="2569529" y="5784531"/>
            <a:ext cx="20150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0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2" name="Freeform 455"/>
          <p:cNvSpPr>
            <a:spLocks/>
          </p:cNvSpPr>
          <p:nvPr/>
        </p:nvSpPr>
        <p:spPr bwMode="auto">
          <a:xfrm>
            <a:off x="2717295" y="5877261"/>
            <a:ext cx="20150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3" name="Freeform 456"/>
          <p:cNvSpPr>
            <a:spLocks/>
          </p:cNvSpPr>
          <p:nvPr/>
        </p:nvSpPr>
        <p:spPr bwMode="auto">
          <a:xfrm>
            <a:off x="3791963" y="2509156"/>
            <a:ext cx="214933" cy="135784"/>
          </a:xfrm>
          <a:custGeom>
            <a:avLst/>
            <a:gdLst>
              <a:gd name="T0" fmla="*/ 0 w 150"/>
              <a:gd name="T1" fmla="*/ 0 h 109"/>
              <a:gd name="T2" fmla="*/ 0 w 150"/>
              <a:gd name="T3" fmla="*/ 0 h 109"/>
              <a:gd name="T4" fmla="*/ 0 w 150"/>
              <a:gd name="T5" fmla="*/ 0 h 109"/>
              <a:gd name="T6" fmla="*/ 0 w 150"/>
              <a:gd name="T7" fmla="*/ 0 h 109"/>
              <a:gd name="T8" fmla="*/ 0 w 150"/>
              <a:gd name="T9" fmla="*/ 0 h 109"/>
              <a:gd name="T10" fmla="*/ 0 w 150"/>
              <a:gd name="T11" fmla="*/ 0 h 109"/>
              <a:gd name="T12" fmla="*/ 0 w 150"/>
              <a:gd name="T13" fmla="*/ 0 h 109"/>
              <a:gd name="T14" fmla="*/ 0 w 150"/>
              <a:gd name="T15" fmla="*/ 0 h 109"/>
              <a:gd name="T16" fmla="*/ 0 w 150"/>
              <a:gd name="T17" fmla="*/ 0 h 109"/>
              <a:gd name="T18" fmla="*/ 0 w 150"/>
              <a:gd name="T19" fmla="*/ 0 h 109"/>
              <a:gd name="T20" fmla="*/ 0 w 150"/>
              <a:gd name="T21" fmla="*/ 0 h 109"/>
              <a:gd name="T22" fmla="*/ 0 w 150"/>
              <a:gd name="T23" fmla="*/ 0 h 109"/>
              <a:gd name="T24" fmla="*/ 0 w 150"/>
              <a:gd name="T25" fmla="*/ 0 h 109"/>
              <a:gd name="T26" fmla="*/ 0 w 150"/>
              <a:gd name="T27" fmla="*/ 0 h 109"/>
              <a:gd name="T28" fmla="*/ 0 w 150"/>
              <a:gd name="T29" fmla="*/ 0 h 109"/>
              <a:gd name="T30" fmla="*/ 0 w 150"/>
              <a:gd name="T31" fmla="*/ 0 h 109"/>
              <a:gd name="T32" fmla="*/ 0 w 150"/>
              <a:gd name="T33" fmla="*/ 0 h 109"/>
              <a:gd name="T34" fmla="*/ 0 w 150"/>
              <a:gd name="T35" fmla="*/ 0 h 109"/>
              <a:gd name="T36" fmla="*/ 0 w 150"/>
              <a:gd name="T37" fmla="*/ 0 h 109"/>
              <a:gd name="T38" fmla="*/ 0 w 150"/>
              <a:gd name="T39" fmla="*/ 0 h 109"/>
              <a:gd name="T40" fmla="*/ 0 w 150"/>
              <a:gd name="T41" fmla="*/ 0 h 10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0" h="109">
                <a:moveTo>
                  <a:pt x="119" y="0"/>
                </a:moveTo>
                <a:lnTo>
                  <a:pt x="119" y="31"/>
                </a:lnTo>
                <a:lnTo>
                  <a:pt x="75" y="15"/>
                </a:lnTo>
                <a:lnTo>
                  <a:pt x="45" y="31"/>
                </a:lnTo>
                <a:lnTo>
                  <a:pt x="45" y="15"/>
                </a:lnTo>
                <a:lnTo>
                  <a:pt x="15" y="0"/>
                </a:lnTo>
                <a:lnTo>
                  <a:pt x="0" y="31"/>
                </a:lnTo>
                <a:lnTo>
                  <a:pt x="15" y="31"/>
                </a:lnTo>
                <a:lnTo>
                  <a:pt x="30" y="31"/>
                </a:lnTo>
                <a:lnTo>
                  <a:pt x="15" y="46"/>
                </a:lnTo>
                <a:lnTo>
                  <a:pt x="0" y="62"/>
                </a:lnTo>
                <a:lnTo>
                  <a:pt x="30" y="77"/>
                </a:lnTo>
                <a:lnTo>
                  <a:pt x="15" y="93"/>
                </a:lnTo>
                <a:lnTo>
                  <a:pt x="45" y="93"/>
                </a:lnTo>
                <a:lnTo>
                  <a:pt x="75" y="108"/>
                </a:lnTo>
                <a:lnTo>
                  <a:pt x="104" y="93"/>
                </a:lnTo>
                <a:lnTo>
                  <a:pt x="134" y="77"/>
                </a:lnTo>
                <a:lnTo>
                  <a:pt x="149" y="46"/>
                </a:lnTo>
                <a:lnTo>
                  <a:pt x="149" y="31"/>
                </a:lnTo>
                <a:lnTo>
                  <a:pt x="134" y="31"/>
                </a:lnTo>
                <a:lnTo>
                  <a:pt x="11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4" name="Freeform 457"/>
          <p:cNvSpPr>
            <a:spLocks/>
          </p:cNvSpPr>
          <p:nvPr/>
        </p:nvSpPr>
        <p:spPr bwMode="auto">
          <a:xfrm>
            <a:off x="3815467" y="3936539"/>
            <a:ext cx="171274" cy="115913"/>
          </a:xfrm>
          <a:custGeom>
            <a:avLst/>
            <a:gdLst>
              <a:gd name="T0" fmla="*/ 0 w 120"/>
              <a:gd name="T1" fmla="*/ 0 h 93"/>
              <a:gd name="T2" fmla="*/ 0 w 120"/>
              <a:gd name="T3" fmla="*/ 0 h 93"/>
              <a:gd name="T4" fmla="*/ 0 w 120"/>
              <a:gd name="T5" fmla="*/ 0 h 93"/>
              <a:gd name="T6" fmla="*/ 0 w 120"/>
              <a:gd name="T7" fmla="*/ 0 h 93"/>
              <a:gd name="T8" fmla="*/ 0 w 120"/>
              <a:gd name="T9" fmla="*/ 0 h 93"/>
              <a:gd name="T10" fmla="*/ 0 w 120"/>
              <a:gd name="T11" fmla="*/ 0 h 93"/>
              <a:gd name="T12" fmla="*/ 0 w 120"/>
              <a:gd name="T13" fmla="*/ 0 h 93"/>
              <a:gd name="T14" fmla="*/ 0 w 120"/>
              <a:gd name="T15" fmla="*/ 0 h 93"/>
              <a:gd name="T16" fmla="*/ 0 w 120"/>
              <a:gd name="T17" fmla="*/ 0 h 93"/>
              <a:gd name="T18" fmla="*/ 0 w 120"/>
              <a:gd name="T19" fmla="*/ 0 h 93"/>
              <a:gd name="T20" fmla="*/ 0 w 120"/>
              <a:gd name="T21" fmla="*/ 0 h 93"/>
              <a:gd name="T22" fmla="*/ 0 w 120"/>
              <a:gd name="T23" fmla="*/ 0 h 93"/>
              <a:gd name="T24" fmla="*/ 0 w 120"/>
              <a:gd name="T25" fmla="*/ 0 h 93"/>
              <a:gd name="T26" fmla="*/ 0 w 120"/>
              <a:gd name="T27" fmla="*/ 0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" h="93">
                <a:moveTo>
                  <a:pt x="15" y="46"/>
                </a:moveTo>
                <a:lnTo>
                  <a:pt x="45" y="46"/>
                </a:lnTo>
                <a:lnTo>
                  <a:pt x="60" y="61"/>
                </a:lnTo>
                <a:lnTo>
                  <a:pt x="15" y="61"/>
                </a:lnTo>
                <a:lnTo>
                  <a:pt x="15" y="77"/>
                </a:lnTo>
                <a:lnTo>
                  <a:pt x="45" y="77"/>
                </a:lnTo>
                <a:lnTo>
                  <a:pt x="74" y="77"/>
                </a:lnTo>
                <a:lnTo>
                  <a:pt x="119" y="92"/>
                </a:lnTo>
                <a:lnTo>
                  <a:pt x="104" y="46"/>
                </a:lnTo>
                <a:lnTo>
                  <a:pt x="89" y="15"/>
                </a:lnTo>
                <a:lnTo>
                  <a:pt x="60" y="0"/>
                </a:lnTo>
                <a:lnTo>
                  <a:pt x="30" y="15"/>
                </a:lnTo>
                <a:lnTo>
                  <a:pt x="0" y="46"/>
                </a:lnTo>
                <a:lnTo>
                  <a:pt x="15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" name="Freeform 458"/>
          <p:cNvSpPr>
            <a:spLocks/>
          </p:cNvSpPr>
          <p:nvPr/>
        </p:nvSpPr>
        <p:spPr bwMode="auto">
          <a:xfrm>
            <a:off x="3986746" y="4128626"/>
            <a:ext cx="87317" cy="112601"/>
          </a:xfrm>
          <a:custGeom>
            <a:avLst/>
            <a:gdLst>
              <a:gd name="T0" fmla="*/ 0 w 61"/>
              <a:gd name="T1" fmla="*/ 0 h 93"/>
              <a:gd name="T2" fmla="*/ 0 w 61"/>
              <a:gd name="T3" fmla="*/ 0 h 93"/>
              <a:gd name="T4" fmla="*/ 0 w 61"/>
              <a:gd name="T5" fmla="*/ 0 h 93"/>
              <a:gd name="T6" fmla="*/ 0 w 61"/>
              <a:gd name="T7" fmla="*/ 0 h 93"/>
              <a:gd name="T8" fmla="*/ 0 w 61"/>
              <a:gd name="T9" fmla="*/ 0 h 93"/>
              <a:gd name="T10" fmla="*/ 0 w 61"/>
              <a:gd name="T11" fmla="*/ 0 h 93"/>
              <a:gd name="T12" fmla="*/ 0 w 61"/>
              <a:gd name="T13" fmla="*/ 0 h 93"/>
              <a:gd name="T14" fmla="*/ 0 w 61"/>
              <a:gd name="T15" fmla="*/ 0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1" h="93">
                <a:moveTo>
                  <a:pt x="60" y="92"/>
                </a:moveTo>
                <a:lnTo>
                  <a:pt x="60" y="46"/>
                </a:lnTo>
                <a:lnTo>
                  <a:pt x="60" y="15"/>
                </a:lnTo>
                <a:lnTo>
                  <a:pt x="45" y="31"/>
                </a:lnTo>
                <a:lnTo>
                  <a:pt x="30" y="15"/>
                </a:lnTo>
                <a:lnTo>
                  <a:pt x="15" y="0"/>
                </a:lnTo>
                <a:lnTo>
                  <a:pt x="0" y="46"/>
                </a:lnTo>
                <a:lnTo>
                  <a:pt x="60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6" name="Freeform 459"/>
          <p:cNvSpPr>
            <a:spLocks/>
          </p:cNvSpPr>
          <p:nvPr/>
        </p:nvSpPr>
        <p:spPr bwMode="auto">
          <a:xfrm>
            <a:off x="4074058" y="4069017"/>
            <a:ext cx="130974" cy="172213"/>
          </a:xfrm>
          <a:custGeom>
            <a:avLst/>
            <a:gdLst>
              <a:gd name="T0" fmla="*/ 0 w 91"/>
              <a:gd name="T1" fmla="*/ 0 h 139"/>
              <a:gd name="T2" fmla="*/ 0 w 91"/>
              <a:gd name="T3" fmla="*/ 0 h 139"/>
              <a:gd name="T4" fmla="*/ 0 w 91"/>
              <a:gd name="T5" fmla="*/ 0 h 139"/>
              <a:gd name="T6" fmla="*/ 0 w 91"/>
              <a:gd name="T7" fmla="*/ 0 h 139"/>
              <a:gd name="T8" fmla="*/ 0 w 91"/>
              <a:gd name="T9" fmla="*/ 0 h 139"/>
              <a:gd name="T10" fmla="*/ 0 w 91"/>
              <a:gd name="T11" fmla="*/ 0 h 139"/>
              <a:gd name="T12" fmla="*/ 0 w 91"/>
              <a:gd name="T13" fmla="*/ 0 h 139"/>
              <a:gd name="T14" fmla="*/ 0 w 91"/>
              <a:gd name="T15" fmla="*/ 0 h 139"/>
              <a:gd name="T16" fmla="*/ 0 w 91"/>
              <a:gd name="T17" fmla="*/ 0 h 139"/>
              <a:gd name="T18" fmla="*/ 0 w 91"/>
              <a:gd name="T19" fmla="*/ 0 h 139"/>
              <a:gd name="T20" fmla="*/ 0 w 91"/>
              <a:gd name="T21" fmla="*/ 0 h 139"/>
              <a:gd name="T22" fmla="*/ 0 w 91"/>
              <a:gd name="T23" fmla="*/ 0 h 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" h="139">
                <a:moveTo>
                  <a:pt x="90" y="123"/>
                </a:moveTo>
                <a:lnTo>
                  <a:pt x="90" y="92"/>
                </a:lnTo>
                <a:lnTo>
                  <a:pt x="90" y="46"/>
                </a:lnTo>
                <a:lnTo>
                  <a:pt x="60" y="46"/>
                </a:lnTo>
                <a:lnTo>
                  <a:pt x="45" y="15"/>
                </a:lnTo>
                <a:lnTo>
                  <a:pt x="30" y="0"/>
                </a:lnTo>
                <a:lnTo>
                  <a:pt x="0" y="15"/>
                </a:lnTo>
                <a:lnTo>
                  <a:pt x="0" y="61"/>
                </a:lnTo>
                <a:lnTo>
                  <a:pt x="0" y="92"/>
                </a:lnTo>
                <a:lnTo>
                  <a:pt x="0" y="138"/>
                </a:lnTo>
                <a:lnTo>
                  <a:pt x="75" y="107"/>
                </a:lnTo>
                <a:lnTo>
                  <a:pt x="90" y="12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" name="Freeform 460"/>
          <p:cNvSpPr>
            <a:spLocks/>
          </p:cNvSpPr>
          <p:nvPr/>
        </p:nvSpPr>
        <p:spPr bwMode="auto">
          <a:xfrm>
            <a:off x="3939729" y="4108760"/>
            <a:ext cx="67167" cy="79483"/>
          </a:xfrm>
          <a:custGeom>
            <a:avLst/>
            <a:gdLst>
              <a:gd name="T0" fmla="*/ 0 w 47"/>
              <a:gd name="T1" fmla="*/ 0 h 62"/>
              <a:gd name="T2" fmla="*/ 0 w 47"/>
              <a:gd name="T3" fmla="*/ 0 h 62"/>
              <a:gd name="T4" fmla="*/ 0 w 47"/>
              <a:gd name="T5" fmla="*/ 0 h 62"/>
              <a:gd name="T6" fmla="*/ 0 w 47"/>
              <a:gd name="T7" fmla="*/ 0 h 62"/>
              <a:gd name="T8" fmla="*/ 0 w 47"/>
              <a:gd name="T9" fmla="*/ 0 h 62"/>
              <a:gd name="T10" fmla="*/ 0 w 47"/>
              <a:gd name="T11" fmla="*/ 0 h 62"/>
              <a:gd name="T12" fmla="*/ 0 w 47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" h="62">
                <a:moveTo>
                  <a:pt x="30" y="61"/>
                </a:moveTo>
                <a:lnTo>
                  <a:pt x="46" y="15"/>
                </a:lnTo>
                <a:lnTo>
                  <a:pt x="30" y="0"/>
                </a:lnTo>
                <a:lnTo>
                  <a:pt x="0" y="0"/>
                </a:lnTo>
                <a:lnTo>
                  <a:pt x="0" y="15"/>
                </a:lnTo>
                <a:lnTo>
                  <a:pt x="0" y="46"/>
                </a:lnTo>
                <a:lnTo>
                  <a:pt x="3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8" name="Freeform 461"/>
          <p:cNvSpPr>
            <a:spLocks/>
          </p:cNvSpPr>
          <p:nvPr/>
        </p:nvSpPr>
        <p:spPr bwMode="auto">
          <a:xfrm>
            <a:off x="3875922" y="4032581"/>
            <a:ext cx="198141" cy="135784"/>
          </a:xfrm>
          <a:custGeom>
            <a:avLst/>
            <a:gdLst>
              <a:gd name="T0" fmla="*/ 0 w 136"/>
              <a:gd name="T1" fmla="*/ 0 h 109"/>
              <a:gd name="T2" fmla="*/ 0 w 136"/>
              <a:gd name="T3" fmla="*/ 0 h 109"/>
              <a:gd name="T4" fmla="*/ 0 w 136"/>
              <a:gd name="T5" fmla="*/ 0 h 109"/>
              <a:gd name="T6" fmla="*/ 0 w 136"/>
              <a:gd name="T7" fmla="*/ 0 h 109"/>
              <a:gd name="T8" fmla="*/ 0 w 136"/>
              <a:gd name="T9" fmla="*/ 0 h 109"/>
              <a:gd name="T10" fmla="*/ 0 w 136"/>
              <a:gd name="T11" fmla="*/ 0 h 109"/>
              <a:gd name="T12" fmla="*/ 0 w 136"/>
              <a:gd name="T13" fmla="*/ 0 h 109"/>
              <a:gd name="T14" fmla="*/ 0 w 136"/>
              <a:gd name="T15" fmla="*/ 0 h 109"/>
              <a:gd name="T16" fmla="*/ 0 w 136"/>
              <a:gd name="T17" fmla="*/ 0 h 109"/>
              <a:gd name="T18" fmla="*/ 0 w 136"/>
              <a:gd name="T19" fmla="*/ 0 h 109"/>
              <a:gd name="T20" fmla="*/ 0 w 136"/>
              <a:gd name="T21" fmla="*/ 0 h 109"/>
              <a:gd name="T22" fmla="*/ 0 w 136"/>
              <a:gd name="T23" fmla="*/ 0 h 109"/>
              <a:gd name="T24" fmla="*/ 0 w 136"/>
              <a:gd name="T25" fmla="*/ 0 h 109"/>
              <a:gd name="T26" fmla="*/ 0 w 136"/>
              <a:gd name="T27" fmla="*/ 0 h 1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6" h="109">
                <a:moveTo>
                  <a:pt x="45" y="77"/>
                </a:moveTo>
                <a:lnTo>
                  <a:pt x="45" y="62"/>
                </a:lnTo>
                <a:lnTo>
                  <a:pt x="75" y="62"/>
                </a:lnTo>
                <a:lnTo>
                  <a:pt x="90" y="77"/>
                </a:lnTo>
                <a:lnTo>
                  <a:pt x="105" y="93"/>
                </a:lnTo>
                <a:lnTo>
                  <a:pt x="120" y="108"/>
                </a:lnTo>
                <a:lnTo>
                  <a:pt x="135" y="93"/>
                </a:lnTo>
                <a:lnTo>
                  <a:pt x="135" y="46"/>
                </a:lnTo>
                <a:lnTo>
                  <a:pt x="105" y="15"/>
                </a:lnTo>
                <a:lnTo>
                  <a:pt x="75" y="15"/>
                </a:lnTo>
                <a:lnTo>
                  <a:pt x="30" y="0"/>
                </a:lnTo>
                <a:lnTo>
                  <a:pt x="30" y="15"/>
                </a:lnTo>
                <a:lnTo>
                  <a:pt x="0" y="31"/>
                </a:lnTo>
                <a:lnTo>
                  <a:pt x="45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9" name="Freeform 462"/>
          <p:cNvSpPr>
            <a:spLocks/>
          </p:cNvSpPr>
          <p:nvPr/>
        </p:nvSpPr>
        <p:spPr bwMode="auto">
          <a:xfrm>
            <a:off x="3832264" y="4032581"/>
            <a:ext cx="90675" cy="36430"/>
          </a:xfrm>
          <a:custGeom>
            <a:avLst/>
            <a:gdLst>
              <a:gd name="T0" fmla="*/ 0 w 61"/>
              <a:gd name="T1" fmla="*/ 0 h 32"/>
              <a:gd name="T2" fmla="*/ 0 w 61"/>
              <a:gd name="T3" fmla="*/ 0 h 32"/>
              <a:gd name="T4" fmla="*/ 0 w 61"/>
              <a:gd name="T5" fmla="*/ 0 h 32"/>
              <a:gd name="T6" fmla="*/ 0 w 61"/>
              <a:gd name="T7" fmla="*/ 0 h 32"/>
              <a:gd name="T8" fmla="*/ 0 w 61"/>
              <a:gd name="T9" fmla="*/ 0 h 32"/>
              <a:gd name="T10" fmla="*/ 0 w 61"/>
              <a:gd name="T11" fmla="*/ 0 h 32"/>
              <a:gd name="T12" fmla="*/ 0 w 61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1" h="32">
                <a:moveTo>
                  <a:pt x="30" y="31"/>
                </a:moveTo>
                <a:lnTo>
                  <a:pt x="60" y="16"/>
                </a:lnTo>
                <a:lnTo>
                  <a:pt x="60" y="0"/>
                </a:lnTo>
                <a:lnTo>
                  <a:pt x="30" y="0"/>
                </a:lnTo>
                <a:lnTo>
                  <a:pt x="0" y="0"/>
                </a:lnTo>
                <a:lnTo>
                  <a:pt x="15" y="31"/>
                </a:lnTo>
                <a:lnTo>
                  <a:pt x="3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0" name="Freeform 463"/>
          <p:cNvSpPr>
            <a:spLocks/>
          </p:cNvSpPr>
          <p:nvPr/>
        </p:nvSpPr>
        <p:spPr bwMode="auto">
          <a:xfrm>
            <a:off x="3832264" y="3992844"/>
            <a:ext cx="70525" cy="19871"/>
          </a:xfrm>
          <a:custGeom>
            <a:avLst/>
            <a:gdLst>
              <a:gd name="T0" fmla="*/ 0 w 46"/>
              <a:gd name="T1" fmla="*/ 0 h 17"/>
              <a:gd name="T2" fmla="*/ 0 w 46"/>
              <a:gd name="T3" fmla="*/ 0 h 17"/>
              <a:gd name="T4" fmla="*/ 0 w 46"/>
              <a:gd name="T5" fmla="*/ 0 h 17"/>
              <a:gd name="T6" fmla="*/ 0 w 46"/>
              <a:gd name="T7" fmla="*/ 0 h 17"/>
              <a:gd name="T8" fmla="*/ 0 w 46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17">
                <a:moveTo>
                  <a:pt x="0" y="0"/>
                </a:moveTo>
                <a:lnTo>
                  <a:pt x="0" y="16"/>
                </a:lnTo>
                <a:lnTo>
                  <a:pt x="45" y="16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1" name="Freeform 464"/>
          <p:cNvSpPr>
            <a:spLocks/>
          </p:cNvSpPr>
          <p:nvPr/>
        </p:nvSpPr>
        <p:spPr bwMode="auto">
          <a:xfrm>
            <a:off x="3855767" y="3661664"/>
            <a:ext cx="305608" cy="331179"/>
          </a:xfrm>
          <a:custGeom>
            <a:avLst/>
            <a:gdLst>
              <a:gd name="T0" fmla="*/ 0 w 210"/>
              <a:gd name="T1" fmla="*/ 0 h 263"/>
              <a:gd name="T2" fmla="*/ 0 w 210"/>
              <a:gd name="T3" fmla="*/ 0 h 263"/>
              <a:gd name="T4" fmla="*/ 0 w 210"/>
              <a:gd name="T5" fmla="*/ 0 h 263"/>
              <a:gd name="T6" fmla="*/ 0 w 210"/>
              <a:gd name="T7" fmla="*/ 0 h 263"/>
              <a:gd name="T8" fmla="*/ 0 w 210"/>
              <a:gd name="T9" fmla="*/ 0 h 263"/>
              <a:gd name="T10" fmla="*/ 0 w 210"/>
              <a:gd name="T11" fmla="*/ 0 h 263"/>
              <a:gd name="T12" fmla="*/ 0 w 210"/>
              <a:gd name="T13" fmla="*/ 0 h 263"/>
              <a:gd name="T14" fmla="*/ 0 w 210"/>
              <a:gd name="T15" fmla="*/ 0 h 263"/>
              <a:gd name="T16" fmla="*/ 0 w 210"/>
              <a:gd name="T17" fmla="*/ 0 h 263"/>
              <a:gd name="T18" fmla="*/ 0 w 210"/>
              <a:gd name="T19" fmla="*/ 0 h 263"/>
              <a:gd name="T20" fmla="*/ 0 w 210"/>
              <a:gd name="T21" fmla="*/ 0 h 263"/>
              <a:gd name="T22" fmla="*/ 0 w 210"/>
              <a:gd name="T23" fmla="*/ 0 h 263"/>
              <a:gd name="T24" fmla="*/ 0 w 210"/>
              <a:gd name="T25" fmla="*/ 0 h 263"/>
              <a:gd name="T26" fmla="*/ 0 w 210"/>
              <a:gd name="T27" fmla="*/ 0 h 263"/>
              <a:gd name="T28" fmla="*/ 0 w 210"/>
              <a:gd name="T29" fmla="*/ 0 h 263"/>
              <a:gd name="T30" fmla="*/ 0 w 210"/>
              <a:gd name="T31" fmla="*/ 0 h 263"/>
              <a:gd name="T32" fmla="*/ 0 w 210"/>
              <a:gd name="T33" fmla="*/ 0 h 263"/>
              <a:gd name="T34" fmla="*/ 0 w 210"/>
              <a:gd name="T35" fmla="*/ 0 h 263"/>
              <a:gd name="T36" fmla="*/ 0 w 210"/>
              <a:gd name="T37" fmla="*/ 0 h 263"/>
              <a:gd name="T38" fmla="*/ 0 w 210"/>
              <a:gd name="T39" fmla="*/ 0 h 263"/>
              <a:gd name="T40" fmla="*/ 0 w 210"/>
              <a:gd name="T41" fmla="*/ 0 h 263"/>
              <a:gd name="T42" fmla="*/ 0 w 210"/>
              <a:gd name="T43" fmla="*/ 0 h 2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0" h="263">
                <a:moveTo>
                  <a:pt x="0" y="231"/>
                </a:moveTo>
                <a:lnTo>
                  <a:pt x="30" y="216"/>
                </a:lnTo>
                <a:lnTo>
                  <a:pt x="60" y="231"/>
                </a:lnTo>
                <a:lnTo>
                  <a:pt x="75" y="262"/>
                </a:lnTo>
                <a:lnTo>
                  <a:pt x="105" y="231"/>
                </a:lnTo>
                <a:lnTo>
                  <a:pt x="134" y="231"/>
                </a:lnTo>
                <a:lnTo>
                  <a:pt x="179" y="231"/>
                </a:lnTo>
                <a:lnTo>
                  <a:pt x="194" y="216"/>
                </a:lnTo>
                <a:lnTo>
                  <a:pt x="194" y="108"/>
                </a:lnTo>
                <a:lnTo>
                  <a:pt x="179" y="92"/>
                </a:lnTo>
                <a:lnTo>
                  <a:pt x="179" y="46"/>
                </a:lnTo>
                <a:lnTo>
                  <a:pt x="209" y="46"/>
                </a:lnTo>
                <a:lnTo>
                  <a:pt x="149" y="0"/>
                </a:lnTo>
                <a:lnTo>
                  <a:pt x="149" y="46"/>
                </a:lnTo>
                <a:lnTo>
                  <a:pt x="75" y="46"/>
                </a:lnTo>
                <a:lnTo>
                  <a:pt x="75" y="92"/>
                </a:lnTo>
                <a:lnTo>
                  <a:pt x="60" y="92"/>
                </a:lnTo>
                <a:lnTo>
                  <a:pt x="60" y="123"/>
                </a:lnTo>
                <a:lnTo>
                  <a:pt x="0" y="123"/>
                </a:lnTo>
                <a:lnTo>
                  <a:pt x="0" y="139"/>
                </a:lnTo>
                <a:lnTo>
                  <a:pt x="0" y="200"/>
                </a:lnTo>
                <a:lnTo>
                  <a:pt x="0" y="2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" name="Freeform 465"/>
          <p:cNvSpPr>
            <a:spLocks/>
          </p:cNvSpPr>
          <p:nvPr/>
        </p:nvSpPr>
        <p:spPr bwMode="auto">
          <a:xfrm>
            <a:off x="3963233" y="3721279"/>
            <a:ext cx="433224" cy="367609"/>
          </a:xfrm>
          <a:custGeom>
            <a:avLst/>
            <a:gdLst>
              <a:gd name="T0" fmla="*/ 0 w 299"/>
              <a:gd name="T1" fmla="*/ 0 h 293"/>
              <a:gd name="T2" fmla="*/ 0 w 299"/>
              <a:gd name="T3" fmla="*/ 0 h 293"/>
              <a:gd name="T4" fmla="*/ 0 w 299"/>
              <a:gd name="T5" fmla="*/ 0 h 293"/>
              <a:gd name="T6" fmla="*/ 0 w 299"/>
              <a:gd name="T7" fmla="*/ 0 h 293"/>
              <a:gd name="T8" fmla="*/ 0 w 299"/>
              <a:gd name="T9" fmla="*/ 0 h 293"/>
              <a:gd name="T10" fmla="*/ 0 w 299"/>
              <a:gd name="T11" fmla="*/ 0 h 293"/>
              <a:gd name="T12" fmla="*/ 0 w 299"/>
              <a:gd name="T13" fmla="*/ 0 h 293"/>
              <a:gd name="T14" fmla="*/ 0 w 299"/>
              <a:gd name="T15" fmla="*/ 0 h 293"/>
              <a:gd name="T16" fmla="*/ 0 w 299"/>
              <a:gd name="T17" fmla="*/ 0 h 293"/>
              <a:gd name="T18" fmla="*/ 0 w 299"/>
              <a:gd name="T19" fmla="*/ 0 h 293"/>
              <a:gd name="T20" fmla="*/ 0 w 299"/>
              <a:gd name="T21" fmla="*/ 0 h 293"/>
              <a:gd name="T22" fmla="*/ 0 w 299"/>
              <a:gd name="T23" fmla="*/ 0 h 293"/>
              <a:gd name="T24" fmla="*/ 0 w 299"/>
              <a:gd name="T25" fmla="*/ 0 h 293"/>
              <a:gd name="T26" fmla="*/ 0 w 299"/>
              <a:gd name="T27" fmla="*/ 0 h 293"/>
              <a:gd name="T28" fmla="*/ 0 w 299"/>
              <a:gd name="T29" fmla="*/ 0 h 293"/>
              <a:gd name="T30" fmla="*/ 0 w 299"/>
              <a:gd name="T31" fmla="*/ 0 h 293"/>
              <a:gd name="T32" fmla="*/ 0 w 299"/>
              <a:gd name="T33" fmla="*/ 0 h 293"/>
              <a:gd name="T34" fmla="*/ 0 w 299"/>
              <a:gd name="T35" fmla="*/ 0 h 293"/>
              <a:gd name="T36" fmla="*/ 0 w 299"/>
              <a:gd name="T37" fmla="*/ 0 h 293"/>
              <a:gd name="T38" fmla="*/ 0 w 299"/>
              <a:gd name="T39" fmla="*/ 0 h 293"/>
              <a:gd name="T40" fmla="*/ 0 w 299"/>
              <a:gd name="T41" fmla="*/ 0 h 293"/>
              <a:gd name="T42" fmla="*/ 0 w 299"/>
              <a:gd name="T43" fmla="*/ 0 h 293"/>
              <a:gd name="T44" fmla="*/ 0 w 299"/>
              <a:gd name="T45" fmla="*/ 0 h 293"/>
              <a:gd name="T46" fmla="*/ 0 w 299"/>
              <a:gd name="T47" fmla="*/ 0 h 2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99" h="293">
                <a:moveTo>
                  <a:pt x="119" y="61"/>
                </a:moveTo>
                <a:lnTo>
                  <a:pt x="119" y="169"/>
                </a:lnTo>
                <a:lnTo>
                  <a:pt x="104" y="184"/>
                </a:lnTo>
                <a:lnTo>
                  <a:pt x="60" y="184"/>
                </a:lnTo>
                <a:lnTo>
                  <a:pt x="30" y="184"/>
                </a:lnTo>
                <a:lnTo>
                  <a:pt x="0" y="215"/>
                </a:lnTo>
                <a:lnTo>
                  <a:pt x="15" y="261"/>
                </a:lnTo>
                <a:lnTo>
                  <a:pt x="45" y="261"/>
                </a:lnTo>
                <a:lnTo>
                  <a:pt x="75" y="292"/>
                </a:lnTo>
                <a:lnTo>
                  <a:pt x="104" y="277"/>
                </a:lnTo>
                <a:lnTo>
                  <a:pt x="119" y="292"/>
                </a:lnTo>
                <a:lnTo>
                  <a:pt x="149" y="246"/>
                </a:lnTo>
                <a:lnTo>
                  <a:pt x="164" y="246"/>
                </a:lnTo>
                <a:lnTo>
                  <a:pt x="179" y="231"/>
                </a:lnTo>
                <a:lnTo>
                  <a:pt x="224" y="200"/>
                </a:lnTo>
                <a:lnTo>
                  <a:pt x="283" y="200"/>
                </a:lnTo>
                <a:lnTo>
                  <a:pt x="298" y="184"/>
                </a:lnTo>
                <a:lnTo>
                  <a:pt x="298" y="123"/>
                </a:lnTo>
                <a:lnTo>
                  <a:pt x="268" y="123"/>
                </a:lnTo>
                <a:lnTo>
                  <a:pt x="268" y="108"/>
                </a:lnTo>
                <a:lnTo>
                  <a:pt x="134" y="0"/>
                </a:lnTo>
                <a:lnTo>
                  <a:pt x="104" y="0"/>
                </a:lnTo>
                <a:lnTo>
                  <a:pt x="104" y="46"/>
                </a:lnTo>
                <a:lnTo>
                  <a:pt x="119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3" name="Freeform 466"/>
          <p:cNvSpPr>
            <a:spLocks/>
          </p:cNvSpPr>
          <p:nvPr/>
        </p:nvSpPr>
        <p:spPr bwMode="auto">
          <a:xfrm>
            <a:off x="4134512" y="3972969"/>
            <a:ext cx="194783" cy="155654"/>
          </a:xfrm>
          <a:custGeom>
            <a:avLst/>
            <a:gdLst>
              <a:gd name="T0" fmla="*/ 0 w 136"/>
              <a:gd name="T1" fmla="*/ 0 h 124"/>
              <a:gd name="T2" fmla="*/ 0 w 136"/>
              <a:gd name="T3" fmla="*/ 0 h 124"/>
              <a:gd name="T4" fmla="*/ 0 w 136"/>
              <a:gd name="T5" fmla="*/ 0 h 124"/>
              <a:gd name="T6" fmla="*/ 0 w 136"/>
              <a:gd name="T7" fmla="*/ 0 h 124"/>
              <a:gd name="T8" fmla="*/ 0 w 136"/>
              <a:gd name="T9" fmla="*/ 0 h 124"/>
              <a:gd name="T10" fmla="*/ 0 w 136"/>
              <a:gd name="T11" fmla="*/ 0 h 124"/>
              <a:gd name="T12" fmla="*/ 0 w 136"/>
              <a:gd name="T13" fmla="*/ 0 h 124"/>
              <a:gd name="T14" fmla="*/ 0 w 136"/>
              <a:gd name="T15" fmla="*/ 0 h 124"/>
              <a:gd name="T16" fmla="*/ 0 w 136"/>
              <a:gd name="T17" fmla="*/ 0 h 124"/>
              <a:gd name="T18" fmla="*/ 0 w 136"/>
              <a:gd name="T19" fmla="*/ 0 h 124"/>
              <a:gd name="T20" fmla="*/ 0 w 136"/>
              <a:gd name="T21" fmla="*/ 0 h 124"/>
              <a:gd name="T22" fmla="*/ 0 w 136"/>
              <a:gd name="T23" fmla="*/ 0 h 124"/>
              <a:gd name="T24" fmla="*/ 0 w 136"/>
              <a:gd name="T25" fmla="*/ 0 h 124"/>
              <a:gd name="T26" fmla="*/ 0 w 136"/>
              <a:gd name="T27" fmla="*/ 0 h 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6" h="124">
                <a:moveTo>
                  <a:pt x="105" y="0"/>
                </a:moveTo>
                <a:lnTo>
                  <a:pt x="60" y="31"/>
                </a:lnTo>
                <a:lnTo>
                  <a:pt x="45" y="46"/>
                </a:lnTo>
                <a:lnTo>
                  <a:pt x="30" y="46"/>
                </a:lnTo>
                <a:lnTo>
                  <a:pt x="0" y="92"/>
                </a:lnTo>
                <a:lnTo>
                  <a:pt x="15" y="123"/>
                </a:lnTo>
                <a:lnTo>
                  <a:pt x="45" y="123"/>
                </a:lnTo>
                <a:lnTo>
                  <a:pt x="45" y="92"/>
                </a:lnTo>
                <a:lnTo>
                  <a:pt x="105" y="77"/>
                </a:lnTo>
                <a:lnTo>
                  <a:pt x="120" y="92"/>
                </a:lnTo>
                <a:lnTo>
                  <a:pt x="135" y="77"/>
                </a:lnTo>
                <a:lnTo>
                  <a:pt x="135" y="62"/>
                </a:lnTo>
                <a:lnTo>
                  <a:pt x="120" y="46"/>
                </a:lnTo>
                <a:lnTo>
                  <a:pt x="10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4" name="Freeform 467"/>
          <p:cNvSpPr>
            <a:spLocks/>
          </p:cNvSpPr>
          <p:nvPr/>
        </p:nvSpPr>
        <p:spPr bwMode="auto">
          <a:xfrm>
            <a:off x="2865067" y="4201493"/>
            <a:ext cx="90675" cy="79483"/>
          </a:xfrm>
          <a:custGeom>
            <a:avLst/>
            <a:gdLst>
              <a:gd name="T0" fmla="*/ 0 w 60"/>
              <a:gd name="T1" fmla="*/ 0 h 62"/>
              <a:gd name="T2" fmla="*/ 0 w 60"/>
              <a:gd name="T3" fmla="*/ 0 h 62"/>
              <a:gd name="T4" fmla="*/ 0 w 60"/>
              <a:gd name="T5" fmla="*/ 0 h 62"/>
              <a:gd name="T6" fmla="*/ 0 w 60"/>
              <a:gd name="T7" fmla="*/ 0 h 62"/>
              <a:gd name="T8" fmla="*/ 0 w 60"/>
              <a:gd name="T9" fmla="*/ 0 h 62"/>
              <a:gd name="T10" fmla="*/ 0 w 60"/>
              <a:gd name="T11" fmla="*/ 0 h 62"/>
              <a:gd name="T12" fmla="*/ 0 w 60"/>
              <a:gd name="T13" fmla="*/ 0 h 62"/>
              <a:gd name="T14" fmla="*/ 0 w 60"/>
              <a:gd name="T15" fmla="*/ 0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" h="62">
                <a:moveTo>
                  <a:pt x="15" y="0"/>
                </a:moveTo>
                <a:lnTo>
                  <a:pt x="0" y="15"/>
                </a:lnTo>
                <a:lnTo>
                  <a:pt x="15" y="31"/>
                </a:lnTo>
                <a:lnTo>
                  <a:pt x="15" y="61"/>
                </a:lnTo>
                <a:lnTo>
                  <a:pt x="30" y="61"/>
                </a:lnTo>
                <a:lnTo>
                  <a:pt x="59" y="15"/>
                </a:lnTo>
                <a:lnTo>
                  <a:pt x="30" y="0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5" name="Freeform 468"/>
          <p:cNvSpPr>
            <a:spLocks/>
          </p:cNvSpPr>
          <p:nvPr/>
        </p:nvSpPr>
        <p:spPr bwMode="auto">
          <a:xfrm>
            <a:off x="3704645" y="3972969"/>
            <a:ext cx="26866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w 17"/>
              <a:gd name="T9" fmla="*/ 0 h 32"/>
              <a:gd name="T10" fmla="*/ 0 w 17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0" y="31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6" name="Freeform 469"/>
          <p:cNvSpPr>
            <a:spLocks/>
          </p:cNvSpPr>
          <p:nvPr/>
        </p:nvSpPr>
        <p:spPr bwMode="auto">
          <a:xfrm>
            <a:off x="5037900" y="4396879"/>
            <a:ext cx="47017" cy="39742"/>
          </a:xfrm>
          <a:custGeom>
            <a:avLst/>
            <a:gdLst>
              <a:gd name="T0" fmla="*/ 0 w 32"/>
              <a:gd name="T1" fmla="*/ 0 h 32"/>
              <a:gd name="T2" fmla="*/ 0 w 32"/>
              <a:gd name="T3" fmla="*/ 0 h 32"/>
              <a:gd name="T4" fmla="*/ 0 w 32"/>
              <a:gd name="T5" fmla="*/ 0 h 32"/>
              <a:gd name="T6" fmla="*/ 0 w 32"/>
              <a:gd name="T7" fmla="*/ 0 h 32"/>
              <a:gd name="T8" fmla="*/ 0 w 32"/>
              <a:gd name="T9" fmla="*/ 0 h 32"/>
              <a:gd name="T10" fmla="*/ 0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31"/>
                </a:lnTo>
                <a:lnTo>
                  <a:pt x="16" y="31"/>
                </a:lnTo>
                <a:lnTo>
                  <a:pt x="31" y="16"/>
                </a:ln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7" name="Freeform 470"/>
          <p:cNvSpPr>
            <a:spLocks/>
          </p:cNvSpPr>
          <p:nvPr/>
        </p:nvSpPr>
        <p:spPr bwMode="auto">
          <a:xfrm>
            <a:off x="4826322" y="4529351"/>
            <a:ext cx="298890" cy="251696"/>
          </a:xfrm>
          <a:custGeom>
            <a:avLst/>
            <a:gdLst>
              <a:gd name="T0" fmla="*/ 0 w 209"/>
              <a:gd name="T1" fmla="*/ 0 h 202"/>
              <a:gd name="T2" fmla="*/ 0 w 209"/>
              <a:gd name="T3" fmla="*/ 0 h 202"/>
              <a:gd name="T4" fmla="*/ 0 w 209"/>
              <a:gd name="T5" fmla="*/ 0 h 202"/>
              <a:gd name="T6" fmla="*/ 0 w 209"/>
              <a:gd name="T7" fmla="*/ 0 h 202"/>
              <a:gd name="T8" fmla="*/ 0 w 209"/>
              <a:gd name="T9" fmla="*/ 0 h 202"/>
              <a:gd name="T10" fmla="*/ 0 w 209"/>
              <a:gd name="T11" fmla="*/ 0 h 202"/>
              <a:gd name="T12" fmla="*/ 0 w 209"/>
              <a:gd name="T13" fmla="*/ 0 h 202"/>
              <a:gd name="T14" fmla="*/ 0 w 209"/>
              <a:gd name="T15" fmla="*/ 0 h 202"/>
              <a:gd name="T16" fmla="*/ 0 w 209"/>
              <a:gd name="T17" fmla="*/ 0 h 202"/>
              <a:gd name="T18" fmla="*/ 0 w 209"/>
              <a:gd name="T19" fmla="*/ 0 h 202"/>
              <a:gd name="T20" fmla="*/ 0 w 209"/>
              <a:gd name="T21" fmla="*/ 0 h 202"/>
              <a:gd name="T22" fmla="*/ 0 w 209"/>
              <a:gd name="T23" fmla="*/ 0 h 202"/>
              <a:gd name="T24" fmla="*/ 0 w 209"/>
              <a:gd name="T25" fmla="*/ 0 h 202"/>
              <a:gd name="T26" fmla="*/ 0 w 209"/>
              <a:gd name="T27" fmla="*/ 0 h 202"/>
              <a:gd name="T28" fmla="*/ 0 w 209"/>
              <a:gd name="T29" fmla="*/ 0 h 202"/>
              <a:gd name="T30" fmla="*/ 0 w 209"/>
              <a:gd name="T31" fmla="*/ 0 h 202"/>
              <a:gd name="T32" fmla="*/ 0 w 209"/>
              <a:gd name="T33" fmla="*/ 0 h 202"/>
              <a:gd name="T34" fmla="*/ 0 w 209"/>
              <a:gd name="T35" fmla="*/ 0 h 202"/>
              <a:gd name="T36" fmla="*/ 0 w 209"/>
              <a:gd name="T37" fmla="*/ 0 h 202"/>
              <a:gd name="T38" fmla="*/ 0 w 209"/>
              <a:gd name="T39" fmla="*/ 0 h 202"/>
              <a:gd name="T40" fmla="*/ 0 w 209"/>
              <a:gd name="T41" fmla="*/ 0 h 202"/>
              <a:gd name="T42" fmla="*/ 0 w 209"/>
              <a:gd name="T43" fmla="*/ 0 h 202"/>
              <a:gd name="T44" fmla="*/ 0 w 209"/>
              <a:gd name="T45" fmla="*/ 0 h 202"/>
              <a:gd name="T46" fmla="*/ 0 w 209"/>
              <a:gd name="T47" fmla="*/ 0 h 202"/>
              <a:gd name="T48" fmla="*/ 0 w 209"/>
              <a:gd name="T49" fmla="*/ 0 h 202"/>
              <a:gd name="T50" fmla="*/ 0 w 209"/>
              <a:gd name="T51" fmla="*/ 0 h 2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9" h="202">
                <a:moveTo>
                  <a:pt x="45" y="62"/>
                </a:moveTo>
                <a:lnTo>
                  <a:pt x="45" y="93"/>
                </a:lnTo>
                <a:lnTo>
                  <a:pt x="15" y="93"/>
                </a:lnTo>
                <a:lnTo>
                  <a:pt x="0" y="170"/>
                </a:lnTo>
                <a:lnTo>
                  <a:pt x="30" y="186"/>
                </a:lnTo>
                <a:lnTo>
                  <a:pt x="59" y="186"/>
                </a:lnTo>
                <a:lnTo>
                  <a:pt x="59" y="201"/>
                </a:lnTo>
                <a:lnTo>
                  <a:pt x="89" y="201"/>
                </a:lnTo>
                <a:lnTo>
                  <a:pt x="119" y="170"/>
                </a:lnTo>
                <a:lnTo>
                  <a:pt x="134" y="170"/>
                </a:lnTo>
                <a:lnTo>
                  <a:pt x="134" y="139"/>
                </a:lnTo>
                <a:lnTo>
                  <a:pt x="163" y="155"/>
                </a:lnTo>
                <a:lnTo>
                  <a:pt x="208" y="124"/>
                </a:lnTo>
                <a:lnTo>
                  <a:pt x="193" y="124"/>
                </a:lnTo>
                <a:lnTo>
                  <a:pt x="208" y="93"/>
                </a:lnTo>
                <a:lnTo>
                  <a:pt x="208" y="62"/>
                </a:lnTo>
                <a:lnTo>
                  <a:pt x="208" y="31"/>
                </a:lnTo>
                <a:lnTo>
                  <a:pt x="178" y="0"/>
                </a:lnTo>
                <a:lnTo>
                  <a:pt x="134" y="15"/>
                </a:lnTo>
                <a:lnTo>
                  <a:pt x="134" y="46"/>
                </a:lnTo>
                <a:lnTo>
                  <a:pt x="119" y="62"/>
                </a:lnTo>
                <a:lnTo>
                  <a:pt x="149" y="77"/>
                </a:lnTo>
                <a:lnTo>
                  <a:pt x="149" y="108"/>
                </a:lnTo>
                <a:lnTo>
                  <a:pt x="134" y="108"/>
                </a:lnTo>
                <a:lnTo>
                  <a:pt x="104" y="77"/>
                </a:lnTo>
                <a:lnTo>
                  <a:pt x="45" y="6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8" name="Freeform 471"/>
          <p:cNvSpPr>
            <a:spLocks/>
          </p:cNvSpPr>
          <p:nvPr/>
        </p:nvSpPr>
        <p:spPr bwMode="auto">
          <a:xfrm>
            <a:off x="4587886" y="4473060"/>
            <a:ext cx="302249" cy="307997"/>
          </a:xfrm>
          <a:custGeom>
            <a:avLst/>
            <a:gdLst>
              <a:gd name="T0" fmla="*/ 0 w 209"/>
              <a:gd name="T1" fmla="*/ 0 h 248"/>
              <a:gd name="T2" fmla="*/ 0 w 209"/>
              <a:gd name="T3" fmla="*/ 0 h 248"/>
              <a:gd name="T4" fmla="*/ 0 w 209"/>
              <a:gd name="T5" fmla="*/ 0 h 248"/>
              <a:gd name="T6" fmla="*/ 0 w 209"/>
              <a:gd name="T7" fmla="*/ 0 h 248"/>
              <a:gd name="T8" fmla="*/ 0 w 209"/>
              <a:gd name="T9" fmla="*/ 0 h 248"/>
              <a:gd name="T10" fmla="*/ 0 w 209"/>
              <a:gd name="T11" fmla="*/ 0 h 248"/>
              <a:gd name="T12" fmla="*/ 0 w 209"/>
              <a:gd name="T13" fmla="*/ 0 h 248"/>
              <a:gd name="T14" fmla="*/ 0 w 209"/>
              <a:gd name="T15" fmla="*/ 0 h 248"/>
              <a:gd name="T16" fmla="*/ 0 w 209"/>
              <a:gd name="T17" fmla="*/ 0 h 248"/>
              <a:gd name="T18" fmla="*/ 0 w 209"/>
              <a:gd name="T19" fmla="*/ 0 h 248"/>
              <a:gd name="T20" fmla="*/ 0 w 209"/>
              <a:gd name="T21" fmla="*/ 0 h 248"/>
              <a:gd name="T22" fmla="*/ 0 w 209"/>
              <a:gd name="T23" fmla="*/ 0 h 248"/>
              <a:gd name="T24" fmla="*/ 0 w 209"/>
              <a:gd name="T25" fmla="*/ 0 h 248"/>
              <a:gd name="T26" fmla="*/ 0 w 209"/>
              <a:gd name="T27" fmla="*/ 0 h 248"/>
              <a:gd name="T28" fmla="*/ 0 w 209"/>
              <a:gd name="T29" fmla="*/ 0 h 248"/>
              <a:gd name="T30" fmla="*/ 0 w 209"/>
              <a:gd name="T31" fmla="*/ 0 h 248"/>
              <a:gd name="T32" fmla="*/ 0 w 209"/>
              <a:gd name="T33" fmla="*/ 0 h 248"/>
              <a:gd name="T34" fmla="*/ 0 w 209"/>
              <a:gd name="T35" fmla="*/ 0 h 248"/>
              <a:gd name="T36" fmla="*/ 0 w 209"/>
              <a:gd name="T37" fmla="*/ 0 h 248"/>
              <a:gd name="T38" fmla="*/ 0 w 209"/>
              <a:gd name="T39" fmla="*/ 0 h 248"/>
              <a:gd name="T40" fmla="*/ 0 w 209"/>
              <a:gd name="T41" fmla="*/ 0 h 248"/>
              <a:gd name="T42" fmla="*/ 0 w 209"/>
              <a:gd name="T43" fmla="*/ 0 h 248"/>
              <a:gd name="T44" fmla="*/ 0 w 209"/>
              <a:gd name="T45" fmla="*/ 0 h 248"/>
              <a:gd name="T46" fmla="*/ 0 w 209"/>
              <a:gd name="T47" fmla="*/ 0 h 248"/>
              <a:gd name="T48" fmla="*/ 0 w 209"/>
              <a:gd name="T49" fmla="*/ 0 h 2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09" h="248">
                <a:moveTo>
                  <a:pt x="0" y="216"/>
                </a:moveTo>
                <a:lnTo>
                  <a:pt x="15" y="216"/>
                </a:lnTo>
                <a:lnTo>
                  <a:pt x="30" y="232"/>
                </a:lnTo>
                <a:lnTo>
                  <a:pt x="104" y="232"/>
                </a:lnTo>
                <a:lnTo>
                  <a:pt x="163" y="247"/>
                </a:lnTo>
                <a:lnTo>
                  <a:pt x="193" y="232"/>
                </a:lnTo>
                <a:lnTo>
                  <a:pt x="163" y="216"/>
                </a:lnTo>
                <a:lnTo>
                  <a:pt x="178" y="139"/>
                </a:lnTo>
                <a:lnTo>
                  <a:pt x="208" y="139"/>
                </a:lnTo>
                <a:lnTo>
                  <a:pt x="208" y="108"/>
                </a:lnTo>
                <a:lnTo>
                  <a:pt x="178" y="108"/>
                </a:lnTo>
                <a:lnTo>
                  <a:pt x="163" y="31"/>
                </a:lnTo>
                <a:lnTo>
                  <a:pt x="134" y="31"/>
                </a:lnTo>
                <a:lnTo>
                  <a:pt x="134" y="46"/>
                </a:lnTo>
                <a:lnTo>
                  <a:pt x="89" y="46"/>
                </a:lnTo>
                <a:lnTo>
                  <a:pt x="89" y="15"/>
                </a:lnTo>
                <a:lnTo>
                  <a:pt x="74" y="0"/>
                </a:lnTo>
                <a:lnTo>
                  <a:pt x="15" y="15"/>
                </a:lnTo>
                <a:lnTo>
                  <a:pt x="30" y="46"/>
                </a:lnTo>
                <a:lnTo>
                  <a:pt x="15" y="62"/>
                </a:lnTo>
                <a:lnTo>
                  <a:pt x="30" y="108"/>
                </a:lnTo>
                <a:lnTo>
                  <a:pt x="30" y="124"/>
                </a:lnTo>
                <a:lnTo>
                  <a:pt x="15" y="139"/>
                </a:lnTo>
                <a:lnTo>
                  <a:pt x="0" y="170"/>
                </a:lnTo>
                <a:lnTo>
                  <a:pt x="0" y="2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9" name="Freeform 472"/>
          <p:cNvSpPr>
            <a:spLocks/>
          </p:cNvSpPr>
          <p:nvPr/>
        </p:nvSpPr>
        <p:spPr bwMode="auto">
          <a:xfrm>
            <a:off x="5101710" y="4565790"/>
            <a:ext cx="90675" cy="215267"/>
          </a:xfrm>
          <a:custGeom>
            <a:avLst/>
            <a:gdLst>
              <a:gd name="T0" fmla="*/ 0 w 62"/>
              <a:gd name="T1" fmla="*/ 0 h 171"/>
              <a:gd name="T2" fmla="*/ 0 w 62"/>
              <a:gd name="T3" fmla="*/ 0 h 171"/>
              <a:gd name="T4" fmla="*/ 0 w 62"/>
              <a:gd name="T5" fmla="*/ 0 h 171"/>
              <a:gd name="T6" fmla="*/ 0 w 62"/>
              <a:gd name="T7" fmla="*/ 0 h 171"/>
              <a:gd name="T8" fmla="*/ 0 w 62"/>
              <a:gd name="T9" fmla="*/ 0 h 171"/>
              <a:gd name="T10" fmla="*/ 0 w 62"/>
              <a:gd name="T11" fmla="*/ 0 h 171"/>
              <a:gd name="T12" fmla="*/ 0 w 62"/>
              <a:gd name="T13" fmla="*/ 0 h 171"/>
              <a:gd name="T14" fmla="*/ 0 w 62"/>
              <a:gd name="T15" fmla="*/ 0 h 171"/>
              <a:gd name="T16" fmla="*/ 0 w 62"/>
              <a:gd name="T17" fmla="*/ 0 h 171"/>
              <a:gd name="T18" fmla="*/ 0 w 62"/>
              <a:gd name="T19" fmla="*/ 0 h 171"/>
              <a:gd name="T20" fmla="*/ 0 w 62"/>
              <a:gd name="T21" fmla="*/ 0 h 171"/>
              <a:gd name="T22" fmla="*/ 0 w 62"/>
              <a:gd name="T23" fmla="*/ 0 h 171"/>
              <a:gd name="T24" fmla="*/ 0 w 62"/>
              <a:gd name="T25" fmla="*/ 0 h 171"/>
              <a:gd name="T26" fmla="*/ 0 w 62"/>
              <a:gd name="T27" fmla="*/ 0 h 171"/>
              <a:gd name="T28" fmla="*/ 0 w 62"/>
              <a:gd name="T29" fmla="*/ 0 h 171"/>
              <a:gd name="T30" fmla="*/ 0 w 62"/>
              <a:gd name="T31" fmla="*/ 0 h 1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2" h="171">
                <a:moveTo>
                  <a:pt x="15" y="0"/>
                </a:moveTo>
                <a:lnTo>
                  <a:pt x="15" y="31"/>
                </a:lnTo>
                <a:lnTo>
                  <a:pt x="15" y="62"/>
                </a:lnTo>
                <a:lnTo>
                  <a:pt x="0" y="93"/>
                </a:lnTo>
                <a:lnTo>
                  <a:pt x="15" y="93"/>
                </a:lnTo>
                <a:lnTo>
                  <a:pt x="31" y="108"/>
                </a:lnTo>
                <a:lnTo>
                  <a:pt x="31" y="139"/>
                </a:lnTo>
                <a:lnTo>
                  <a:pt x="46" y="170"/>
                </a:lnTo>
                <a:lnTo>
                  <a:pt x="46" y="155"/>
                </a:lnTo>
                <a:lnTo>
                  <a:pt x="61" y="139"/>
                </a:lnTo>
                <a:lnTo>
                  <a:pt x="61" y="93"/>
                </a:lnTo>
                <a:lnTo>
                  <a:pt x="46" y="93"/>
                </a:lnTo>
                <a:lnTo>
                  <a:pt x="31" y="62"/>
                </a:lnTo>
                <a:lnTo>
                  <a:pt x="31" y="31"/>
                </a:lnTo>
                <a:lnTo>
                  <a:pt x="31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0" name="Freeform 473"/>
          <p:cNvSpPr>
            <a:spLocks/>
          </p:cNvSpPr>
          <p:nvPr/>
        </p:nvSpPr>
        <p:spPr bwMode="auto">
          <a:xfrm>
            <a:off x="4587881" y="4221354"/>
            <a:ext cx="497032" cy="447092"/>
          </a:xfrm>
          <a:custGeom>
            <a:avLst/>
            <a:gdLst>
              <a:gd name="T0" fmla="*/ 0 w 344"/>
              <a:gd name="T1" fmla="*/ 0 h 354"/>
              <a:gd name="T2" fmla="*/ 0 w 344"/>
              <a:gd name="T3" fmla="*/ 0 h 354"/>
              <a:gd name="T4" fmla="*/ 0 w 344"/>
              <a:gd name="T5" fmla="*/ 0 h 354"/>
              <a:gd name="T6" fmla="*/ 0 w 344"/>
              <a:gd name="T7" fmla="*/ 0 h 354"/>
              <a:gd name="T8" fmla="*/ 0 w 344"/>
              <a:gd name="T9" fmla="*/ 0 h 354"/>
              <a:gd name="T10" fmla="*/ 0 w 344"/>
              <a:gd name="T11" fmla="*/ 0 h 354"/>
              <a:gd name="T12" fmla="*/ 0 w 344"/>
              <a:gd name="T13" fmla="*/ 0 h 354"/>
              <a:gd name="T14" fmla="*/ 0 w 344"/>
              <a:gd name="T15" fmla="*/ 0 h 354"/>
              <a:gd name="T16" fmla="*/ 0 w 344"/>
              <a:gd name="T17" fmla="*/ 0 h 354"/>
              <a:gd name="T18" fmla="*/ 0 w 344"/>
              <a:gd name="T19" fmla="*/ 0 h 354"/>
              <a:gd name="T20" fmla="*/ 0 w 344"/>
              <a:gd name="T21" fmla="*/ 0 h 354"/>
              <a:gd name="T22" fmla="*/ 0 w 344"/>
              <a:gd name="T23" fmla="*/ 0 h 354"/>
              <a:gd name="T24" fmla="*/ 0 w 344"/>
              <a:gd name="T25" fmla="*/ 0 h 354"/>
              <a:gd name="T26" fmla="*/ 0 w 344"/>
              <a:gd name="T27" fmla="*/ 0 h 354"/>
              <a:gd name="T28" fmla="*/ 0 w 344"/>
              <a:gd name="T29" fmla="*/ 0 h 354"/>
              <a:gd name="T30" fmla="*/ 0 w 344"/>
              <a:gd name="T31" fmla="*/ 0 h 354"/>
              <a:gd name="T32" fmla="*/ 0 w 344"/>
              <a:gd name="T33" fmla="*/ 0 h 354"/>
              <a:gd name="T34" fmla="*/ 0 w 344"/>
              <a:gd name="T35" fmla="*/ 0 h 354"/>
              <a:gd name="T36" fmla="*/ 0 w 344"/>
              <a:gd name="T37" fmla="*/ 0 h 354"/>
              <a:gd name="T38" fmla="*/ 0 w 344"/>
              <a:gd name="T39" fmla="*/ 0 h 354"/>
              <a:gd name="T40" fmla="*/ 0 w 344"/>
              <a:gd name="T41" fmla="*/ 0 h 354"/>
              <a:gd name="T42" fmla="*/ 0 w 344"/>
              <a:gd name="T43" fmla="*/ 0 h 354"/>
              <a:gd name="T44" fmla="*/ 0 w 344"/>
              <a:gd name="T45" fmla="*/ 0 h 354"/>
              <a:gd name="T46" fmla="*/ 0 w 344"/>
              <a:gd name="T47" fmla="*/ 0 h 354"/>
              <a:gd name="T48" fmla="*/ 0 w 344"/>
              <a:gd name="T49" fmla="*/ 0 h 354"/>
              <a:gd name="T50" fmla="*/ 0 w 344"/>
              <a:gd name="T51" fmla="*/ 0 h 354"/>
              <a:gd name="T52" fmla="*/ 0 w 344"/>
              <a:gd name="T53" fmla="*/ 0 h 354"/>
              <a:gd name="T54" fmla="*/ 0 w 344"/>
              <a:gd name="T55" fmla="*/ 0 h 354"/>
              <a:gd name="T56" fmla="*/ 0 w 344"/>
              <a:gd name="T57" fmla="*/ 0 h 354"/>
              <a:gd name="T58" fmla="*/ 0 w 344"/>
              <a:gd name="T59" fmla="*/ 0 h 354"/>
              <a:gd name="T60" fmla="*/ 0 w 344"/>
              <a:gd name="T61" fmla="*/ 0 h 354"/>
              <a:gd name="T62" fmla="*/ 0 w 344"/>
              <a:gd name="T63" fmla="*/ 0 h 354"/>
              <a:gd name="T64" fmla="*/ 0 w 344"/>
              <a:gd name="T65" fmla="*/ 0 h 354"/>
              <a:gd name="T66" fmla="*/ 0 w 344"/>
              <a:gd name="T67" fmla="*/ 0 h 354"/>
              <a:gd name="T68" fmla="*/ 0 w 344"/>
              <a:gd name="T69" fmla="*/ 0 h 354"/>
              <a:gd name="T70" fmla="*/ 0 w 344"/>
              <a:gd name="T71" fmla="*/ 0 h 354"/>
              <a:gd name="T72" fmla="*/ 0 w 344"/>
              <a:gd name="T73" fmla="*/ 0 h 354"/>
              <a:gd name="T74" fmla="*/ 0 w 344"/>
              <a:gd name="T75" fmla="*/ 0 h 354"/>
              <a:gd name="T76" fmla="*/ 0 w 344"/>
              <a:gd name="T77" fmla="*/ 0 h 354"/>
              <a:gd name="T78" fmla="*/ 0 w 344"/>
              <a:gd name="T79" fmla="*/ 0 h 354"/>
              <a:gd name="T80" fmla="*/ 0 w 344"/>
              <a:gd name="T81" fmla="*/ 0 h 354"/>
              <a:gd name="T82" fmla="*/ 0 w 344"/>
              <a:gd name="T83" fmla="*/ 0 h 354"/>
              <a:gd name="T84" fmla="*/ 0 w 344"/>
              <a:gd name="T85" fmla="*/ 0 h 354"/>
              <a:gd name="T86" fmla="*/ 0 w 344"/>
              <a:gd name="T87" fmla="*/ 0 h 3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4" h="354">
                <a:moveTo>
                  <a:pt x="164" y="230"/>
                </a:moveTo>
                <a:lnTo>
                  <a:pt x="179" y="307"/>
                </a:lnTo>
                <a:lnTo>
                  <a:pt x="209" y="307"/>
                </a:lnTo>
                <a:lnTo>
                  <a:pt x="268" y="322"/>
                </a:lnTo>
                <a:lnTo>
                  <a:pt x="298" y="353"/>
                </a:lnTo>
                <a:lnTo>
                  <a:pt x="313" y="353"/>
                </a:lnTo>
                <a:lnTo>
                  <a:pt x="313" y="322"/>
                </a:lnTo>
                <a:lnTo>
                  <a:pt x="283" y="307"/>
                </a:lnTo>
                <a:lnTo>
                  <a:pt x="298" y="292"/>
                </a:lnTo>
                <a:lnTo>
                  <a:pt x="298" y="261"/>
                </a:lnTo>
                <a:lnTo>
                  <a:pt x="343" y="246"/>
                </a:lnTo>
                <a:lnTo>
                  <a:pt x="328" y="230"/>
                </a:lnTo>
                <a:lnTo>
                  <a:pt x="313" y="215"/>
                </a:lnTo>
                <a:lnTo>
                  <a:pt x="298" y="169"/>
                </a:lnTo>
                <a:lnTo>
                  <a:pt x="313" y="169"/>
                </a:lnTo>
                <a:lnTo>
                  <a:pt x="313" y="153"/>
                </a:lnTo>
                <a:lnTo>
                  <a:pt x="313" y="107"/>
                </a:lnTo>
                <a:lnTo>
                  <a:pt x="313" y="77"/>
                </a:lnTo>
                <a:lnTo>
                  <a:pt x="328" y="77"/>
                </a:lnTo>
                <a:lnTo>
                  <a:pt x="343" y="61"/>
                </a:lnTo>
                <a:lnTo>
                  <a:pt x="328" y="31"/>
                </a:lnTo>
                <a:lnTo>
                  <a:pt x="313" y="15"/>
                </a:lnTo>
                <a:lnTo>
                  <a:pt x="283" y="15"/>
                </a:lnTo>
                <a:lnTo>
                  <a:pt x="268" y="0"/>
                </a:lnTo>
                <a:lnTo>
                  <a:pt x="239" y="0"/>
                </a:lnTo>
                <a:lnTo>
                  <a:pt x="194" y="0"/>
                </a:lnTo>
                <a:lnTo>
                  <a:pt x="179" y="15"/>
                </a:lnTo>
                <a:lnTo>
                  <a:pt x="134" y="0"/>
                </a:lnTo>
                <a:lnTo>
                  <a:pt x="119" y="0"/>
                </a:lnTo>
                <a:lnTo>
                  <a:pt x="104" y="31"/>
                </a:lnTo>
                <a:lnTo>
                  <a:pt x="104" y="61"/>
                </a:lnTo>
                <a:lnTo>
                  <a:pt x="104" y="107"/>
                </a:lnTo>
                <a:lnTo>
                  <a:pt x="75" y="123"/>
                </a:lnTo>
                <a:lnTo>
                  <a:pt x="60" y="169"/>
                </a:lnTo>
                <a:lnTo>
                  <a:pt x="45" y="184"/>
                </a:lnTo>
                <a:lnTo>
                  <a:pt x="15" y="184"/>
                </a:lnTo>
                <a:lnTo>
                  <a:pt x="0" y="200"/>
                </a:lnTo>
                <a:lnTo>
                  <a:pt x="15" y="215"/>
                </a:lnTo>
                <a:lnTo>
                  <a:pt x="75" y="200"/>
                </a:lnTo>
                <a:lnTo>
                  <a:pt x="89" y="215"/>
                </a:lnTo>
                <a:lnTo>
                  <a:pt x="89" y="246"/>
                </a:lnTo>
                <a:lnTo>
                  <a:pt x="134" y="246"/>
                </a:lnTo>
                <a:lnTo>
                  <a:pt x="134" y="230"/>
                </a:lnTo>
                <a:lnTo>
                  <a:pt x="164" y="2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1" name="Freeform 474"/>
          <p:cNvSpPr>
            <a:spLocks/>
          </p:cNvSpPr>
          <p:nvPr/>
        </p:nvSpPr>
        <p:spPr bwMode="auto">
          <a:xfrm>
            <a:off x="4587884" y="4453189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" name="Freeform 475"/>
          <p:cNvSpPr>
            <a:spLocks/>
          </p:cNvSpPr>
          <p:nvPr/>
        </p:nvSpPr>
        <p:spPr bwMode="auto">
          <a:xfrm>
            <a:off x="2371393" y="4201493"/>
            <a:ext cx="1010855" cy="983603"/>
          </a:xfrm>
          <a:custGeom>
            <a:avLst/>
            <a:gdLst>
              <a:gd name="T0" fmla="*/ 0 w 702"/>
              <a:gd name="T1" fmla="*/ 0 h 784"/>
              <a:gd name="T2" fmla="*/ 0 w 702"/>
              <a:gd name="T3" fmla="*/ 0 h 784"/>
              <a:gd name="T4" fmla="*/ 0 w 702"/>
              <a:gd name="T5" fmla="*/ 0 h 784"/>
              <a:gd name="T6" fmla="*/ 0 w 702"/>
              <a:gd name="T7" fmla="*/ 0 h 784"/>
              <a:gd name="T8" fmla="*/ 0 w 702"/>
              <a:gd name="T9" fmla="*/ 0 h 784"/>
              <a:gd name="T10" fmla="*/ 0 w 702"/>
              <a:gd name="T11" fmla="*/ 0 h 784"/>
              <a:gd name="T12" fmla="*/ 0 w 702"/>
              <a:gd name="T13" fmla="*/ 0 h 784"/>
              <a:gd name="T14" fmla="*/ 0 w 702"/>
              <a:gd name="T15" fmla="*/ 0 h 784"/>
              <a:gd name="T16" fmla="*/ 0 w 702"/>
              <a:gd name="T17" fmla="*/ 0 h 784"/>
              <a:gd name="T18" fmla="*/ 0 w 702"/>
              <a:gd name="T19" fmla="*/ 0 h 784"/>
              <a:gd name="T20" fmla="*/ 0 w 702"/>
              <a:gd name="T21" fmla="*/ 0 h 784"/>
              <a:gd name="T22" fmla="*/ 0 w 702"/>
              <a:gd name="T23" fmla="*/ 0 h 784"/>
              <a:gd name="T24" fmla="*/ 0 w 702"/>
              <a:gd name="T25" fmla="*/ 0 h 784"/>
              <a:gd name="T26" fmla="*/ 0 w 702"/>
              <a:gd name="T27" fmla="*/ 0 h 784"/>
              <a:gd name="T28" fmla="*/ 0 w 702"/>
              <a:gd name="T29" fmla="*/ 0 h 784"/>
              <a:gd name="T30" fmla="*/ 0 w 702"/>
              <a:gd name="T31" fmla="*/ 0 h 784"/>
              <a:gd name="T32" fmla="*/ 0 w 702"/>
              <a:gd name="T33" fmla="*/ 0 h 784"/>
              <a:gd name="T34" fmla="*/ 0 w 702"/>
              <a:gd name="T35" fmla="*/ 0 h 784"/>
              <a:gd name="T36" fmla="*/ 0 w 702"/>
              <a:gd name="T37" fmla="*/ 0 h 784"/>
              <a:gd name="T38" fmla="*/ 0 w 702"/>
              <a:gd name="T39" fmla="*/ 0 h 784"/>
              <a:gd name="T40" fmla="*/ 0 w 702"/>
              <a:gd name="T41" fmla="*/ 0 h 784"/>
              <a:gd name="T42" fmla="*/ 0 w 702"/>
              <a:gd name="T43" fmla="*/ 0 h 784"/>
              <a:gd name="T44" fmla="*/ 0 w 702"/>
              <a:gd name="T45" fmla="*/ 0 h 784"/>
              <a:gd name="T46" fmla="*/ 0 w 702"/>
              <a:gd name="T47" fmla="*/ 0 h 784"/>
              <a:gd name="T48" fmla="*/ 0 w 702"/>
              <a:gd name="T49" fmla="*/ 0 h 784"/>
              <a:gd name="T50" fmla="*/ 0 w 702"/>
              <a:gd name="T51" fmla="*/ 0 h 784"/>
              <a:gd name="T52" fmla="*/ 0 w 702"/>
              <a:gd name="T53" fmla="*/ 0 h 784"/>
              <a:gd name="T54" fmla="*/ 0 w 702"/>
              <a:gd name="T55" fmla="*/ 0 h 784"/>
              <a:gd name="T56" fmla="*/ 0 w 702"/>
              <a:gd name="T57" fmla="*/ 0 h 784"/>
              <a:gd name="T58" fmla="*/ 0 w 702"/>
              <a:gd name="T59" fmla="*/ 0 h 784"/>
              <a:gd name="T60" fmla="*/ 0 w 702"/>
              <a:gd name="T61" fmla="*/ 0 h 784"/>
              <a:gd name="T62" fmla="*/ 0 w 702"/>
              <a:gd name="T63" fmla="*/ 0 h 784"/>
              <a:gd name="T64" fmla="*/ 0 w 702"/>
              <a:gd name="T65" fmla="*/ 0 h 784"/>
              <a:gd name="T66" fmla="*/ 0 w 702"/>
              <a:gd name="T67" fmla="*/ 0 h 784"/>
              <a:gd name="T68" fmla="*/ 0 w 702"/>
              <a:gd name="T69" fmla="*/ 0 h 784"/>
              <a:gd name="T70" fmla="*/ 0 w 702"/>
              <a:gd name="T71" fmla="*/ 0 h 784"/>
              <a:gd name="T72" fmla="*/ 0 w 702"/>
              <a:gd name="T73" fmla="*/ 0 h 784"/>
              <a:gd name="T74" fmla="*/ 0 w 702"/>
              <a:gd name="T75" fmla="*/ 0 h 784"/>
              <a:gd name="T76" fmla="*/ 0 w 702"/>
              <a:gd name="T77" fmla="*/ 0 h 784"/>
              <a:gd name="T78" fmla="*/ 0 w 702"/>
              <a:gd name="T79" fmla="*/ 0 h 784"/>
              <a:gd name="T80" fmla="*/ 0 w 702"/>
              <a:gd name="T81" fmla="*/ 0 h 784"/>
              <a:gd name="T82" fmla="*/ 0 w 702"/>
              <a:gd name="T83" fmla="*/ 0 h 784"/>
              <a:gd name="T84" fmla="*/ 0 w 702"/>
              <a:gd name="T85" fmla="*/ 0 h 784"/>
              <a:gd name="T86" fmla="*/ 0 w 702"/>
              <a:gd name="T87" fmla="*/ 0 h 784"/>
              <a:gd name="T88" fmla="*/ 0 w 702"/>
              <a:gd name="T89" fmla="*/ 0 h 784"/>
              <a:gd name="T90" fmla="*/ 0 w 702"/>
              <a:gd name="T91" fmla="*/ 0 h 784"/>
              <a:gd name="T92" fmla="*/ 0 w 702"/>
              <a:gd name="T93" fmla="*/ 0 h 784"/>
              <a:gd name="T94" fmla="*/ 0 w 702"/>
              <a:gd name="T95" fmla="*/ 0 h 7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02" h="784">
                <a:moveTo>
                  <a:pt x="477" y="676"/>
                </a:moveTo>
                <a:lnTo>
                  <a:pt x="403" y="783"/>
                </a:lnTo>
                <a:lnTo>
                  <a:pt x="388" y="768"/>
                </a:lnTo>
                <a:lnTo>
                  <a:pt x="358" y="722"/>
                </a:lnTo>
                <a:lnTo>
                  <a:pt x="328" y="706"/>
                </a:lnTo>
                <a:lnTo>
                  <a:pt x="388" y="645"/>
                </a:lnTo>
                <a:lnTo>
                  <a:pt x="373" y="629"/>
                </a:lnTo>
                <a:lnTo>
                  <a:pt x="358" y="614"/>
                </a:lnTo>
                <a:lnTo>
                  <a:pt x="373" y="583"/>
                </a:lnTo>
                <a:lnTo>
                  <a:pt x="343" y="583"/>
                </a:lnTo>
                <a:lnTo>
                  <a:pt x="343" y="553"/>
                </a:lnTo>
                <a:lnTo>
                  <a:pt x="328" y="537"/>
                </a:lnTo>
                <a:lnTo>
                  <a:pt x="328" y="553"/>
                </a:lnTo>
                <a:lnTo>
                  <a:pt x="298" y="553"/>
                </a:lnTo>
                <a:lnTo>
                  <a:pt x="298" y="507"/>
                </a:lnTo>
                <a:lnTo>
                  <a:pt x="298" y="461"/>
                </a:lnTo>
                <a:lnTo>
                  <a:pt x="268" y="430"/>
                </a:lnTo>
                <a:lnTo>
                  <a:pt x="254" y="430"/>
                </a:lnTo>
                <a:lnTo>
                  <a:pt x="224" y="384"/>
                </a:lnTo>
                <a:lnTo>
                  <a:pt x="194" y="353"/>
                </a:lnTo>
                <a:lnTo>
                  <a:pt x="179" y="353"/>
                </a:lnTo>
                <a:lnTo>
                  <a:pt x="149" y="338"/>
                </a:lnTo>
                <a:lnTo>
                  <a:pt x="149" y="307"/>
                </a:lnTo>
                <a:lnTo>
                  <a:pt x="134" y="307"/>
                </a:lnTo>
                <a:lnTo>
                  <a:pt x="119" y="322"/>
                </a:lnTo>
                <a:lnTo>
                  <a:pt x="104" y="338"/>
                </a:lnTo>
                <a:lnTo>
                  <a:pt x="89" y="322"/>
                </a:lnTo>
                <a:lnTo>
                  <a:pt x="75" y="322"/>
                </a:lnTo>
                <a:lnTo>
                  <a:pt x="45" y="322"/>
                </a:lnTo>
                <a:lnTo>
                  <a:pt x="45" y="307"/>
                </a:lnTo>
                <a:lnTo>
                  <a:pt x="30" y="307"/>
                </a:lnTo>
                <a:lnTo>
                  <a:pt x="0" y="276"/>
                </a:lnTo>
                <a:lnTo>
                  <a:pt x="0" y="246"/>
                </a:lnTo>
                <a:lnTo>
                  <a:pt x="15" y="215"/>
                </a:lnTo>
                <a:lnTo>
                  <a:pt x="45" y="184"/>
                </a:lnTo>
                <a:lnTo>
                  <a:pt x="75" y="184"/>
                </a:lnTo>
                <a:lnTo>
                  <a:pt x="75" y="138"/>
                </a:lnTo>
                <a:lnTo>
                  <a:pt x="75" y="123"/>
                </a:lnTo>
                <a:lnTo>
                  <a:pt x="75" y="107"/>
                </a:lnTo>
                <a:lnTo>
                  <a:pt x="89" y="92"/>
                </a:lnTo>
                <a:lnTo>
                  <a:pt x="60" y="92"/>
                </a:lnTo>
                <a:lnTo>
                  <a:pt x="60" y="77"/>
                </a:lnTo>
                <a:lnTo>
                  <a:pt x="89" y="77"/>
                </a:lnTo>
                <a:lnTo>
                  <a:pt x="89" y="61"/>
                </a:lnTo>
                <a:lnTo>
                  <a:pt x="104" y="61"/>
                </a:lnTo>
                <a:lnTo>
                  <a:pt x="119" y="77"/>
                </a:lnTo>
                <a:lnTo>
                  <a:pt x="134" y="77"/>
                </a:lnTo>
                <a:lnTo>
                  <a:pt x="164" y="77"/>
                </a:lnTo>
                <a:lnTo>
                  <a:pt x="179" y="46"/>
                </a:lnTo>
                <a:lnTo>
                  <a:pt x="149" y="31"/>
                </a:lnTo>
                <a:lnTo>
                  <a:pt x="164" y="15"/>
                </a:lnTo>
                <a:lnTo>
                  <a:pt x="194" y="31"/>
                </a:lnTo>
                <a:lnTo>
                  <a:pt x="224" y="15"/>
                </a:lnTo>
                <a:lnTo>
                  <a:pt x="239" y="0"/>
                </a:lnTo>
                <a:lnTo>
                  <a:pt x="254" y="46"/>
                </a:lnTo>
                <a:lnTo>
                  <a:pt x="254" y="61"/>
                </a:lnTo>
                <a:lnTo>
                  <a:pt x="268" y="77"/>
                </a:lnTo>
                <a:lnTo>
                  <a:pt x="298" y="61"/>
                </a:lnTo>
                <a:lnTo>
                  <a:pt x="313" y="61"/>
                </a:lnTo>
                <a:lnTo>
                  <a:pt x="313" y="46"/>
                </a:lnTo>
                <a:lnTo>
                  <a:pt x="358" y="61"/>
                </a:lnTo>
                <a:lnTo>
                  <a:pt x="373" y="61"/>
                </a:lnTo>
                <a:lnTo>
                  <a:pt x="403" y="15"/>
                </a:lnTo>
                <a:lnTo>
                  <a:pt x="403" y="61"/>
                </a:lnTo>
                <a:lnTo>
                  <a:pt x="418" y="77"/>
                </a:lnTo>
                <a:lnTo>
                  <a:pt x="403" y="107"/>
                </a:lnTo>
                <a:lnTo>
                  <a:pt x="403" y="123"/>
                </a:lnTo>
                <a:lnTo>
                  <a:pt x="418" y="123"/>
                </a:lnTo>
                <a:lnTo>
                  <a:pt x="447" y="107"/>
                </a:lnTo>
                <a:lnTo>
                  <a:pt x="447" y="123"/>
                </a:lnTo>
                <a:lnTo>
                  <a:pt x="418" y="138"/>
                </a:lnTo>
                <a:lnTo>
                  <a:pt x="433" y="138"/>
                </a:lnTo>
                <a:lnTo>
                  <a:pt x="462" y="123"/>
                </a:lnTo>
                <a:lnTo>
                  <a:pt x="522" y="123"/>
                </a:lnTo>
                <a:lnTo>
                  <a:pt x="522" y="138"/>
                </a:lnTo>
                <a:lnTo>
                  <a:pt x="522" y="154"/>
                </a:lnTo>
                <a:lnTo>
                  <a:pt x="537" y="154"/>
                </a:lnTo>
                <a:lnTo>
                  <a:pt x="582" y="169"/>
                </a:lnTo>
                <a:lnTo>
                  <a:pt x="597" y="154"/>
                </a:lnTo>
                <a:lnTo>
                  <a:pt x="626" y="169"/>
                </a:lnTo>
                <a:lnTo>
                  <a:pt x="686" y="215"/>
                </a:lnTo>
                <a:lnTo>
                  <a:pt x="701" y="230"/>
                </a:lnTo>
                <a:lnTo>
                  <a:pt x="701" y="261"/>
                </a:lnTo>
                <a:lnTo>
                  <a:pt x="671" y="307"/>
                </a:lnTo>
                <a:lnTo>
                  <a:pt x="626" y="368"/>
                </a:lnTo>
                <a:lnTo>
                  <a:pt x="626" y="445"/>
                </a:lnTo>
                <a:lnTo>
                  <a:pt x="626" y="461"/>
                </a:lnTo>
                <a:lnTo>
                  <a:pt x="626" y="476"/>
                </a:lnTo>
                <a:lnTo>
                  <a:pt x="612" y="491"/>
                </a:lnTo>
                <a:lnTo>
                  <a:pt x="612" y="507"/>
                </a:lnTo>
                <a:lnTo>
                  <a:pt x="597" y="537"/>
                </a:lnTo>
                <a:lnTo>
                  <a:pt x="582" y="553"/>
                </a:lnTo>
                <a:lnTo>
                  <a:pt x="537" y="553"/>
                </a:lnTo>
                <a:lnTo>
                  <a:pt x="492" y="583"/>
                </a:lnTo>
                <a:lnTo>
                  <a:pt x="477" y="614"/>
                </a:lnTo>
                <a:lnTo>
                  <a:pt x="462" y="614"/>
                </a:lnTo>
                <a:lnTo>
                  <a:pt x="477" y="6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" name="Freeform 476"/>
          <p:cNvSpPr>
            <a:spLocks/>
          </p:cNvSpPr>
          <p:nvPr/>
        </p:nvSpPr>
        <p:spPr bwMode="auto">
          <a:xfrm>
            <a:off x="2972528" y="4320718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4" name="Freeform 477"/>
          <p:cNvSpPr>
            <a:spLocks/>
          </p:cNvSpPr>
          <p:nvPr/>
        </p:nvSpPr>
        <p:spPr bwMode="auto">
          <a:xfrm>
            <a:off x="5037896" y="4241225"/>
            <a:ext cx="134333" cy="135784"/>
          </a:xfrm>
          <a:custGeom>
            <a:avLst/>
            <a:gdLst>
              <a:gd name="T0" fmla="*/ 0 w 92"/>
              <a:gd name="T1" fmla="*/ 0 h 109"/>
              <a:gd name="T2" fmla="*/ 0 w 92"/>
              <a:gd name="T3" fmla="*/ 0 h 109"/>
              <a:gd name="T4" fmla="*/ 0 w 92"/>
              <a:gd name="T5" fmla="*/ 0 h 109"/>
              <a:gd name="T6" fmla="*/ 0 w 92"/>
              <a:gd name="T7" fmla="*/ 0 h 109"/>
              <a:gd name="T8" fmla="*/ 0 w 92"/>
              <a:gd name="T9" fmla="*/ 0 h 109"/>
              <a:gd name="T10" fmla="*/ 0 w 92"/>
              <a:gd name="T11" fmla="*/ 0 h 109"/>
              <a:gd name="T12" fmla="*/ 0 w 92"/>
              <a:gd name="T13" fmla="*/ 0 h 109"/>
              <a:gd name="T14" fmla="*/ 0 w 92"/>
              <a:gd name="T15" fmla="*/ 0 h 109"/>
              <a:gd name="T16" fmla="*/ 0 w 92"/>
              <a:gd name="T17" fmla="*/ 0 h 109"/>
              <a:gd name="T18" fmla="*/ 0 w 92"/>
              <a:gd name="T19" fmla="*/ 0 h 109"/>
              <a:gd name="T20" fmla="*/ 0 w 92"/>
              <a:gd name="T21" fmla="*/ 0 h 109"/>
              <a:gd name="T22" fmla="*/ 0 w 92"/>
              <a:gd name="T23" fmla="*/ 0 h 109"/>
              <a:gd name="T24" fmla="*/ 0 w 92"/>
              <a:gd name="T25" fmla="*/ 0 h 109"/>
              <a:gd name="T26" fmla="*/ 0 w 92"/>
              <a:gd name="T27" fmla="*/ 0 h 109"/>
              <a:gd name="T28" fmla="*/ 0 w 92"/>
              <a:gd name="T29" fmla="*/ 0 h 1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2" h="109">
                <a:moveTo>
                  <a:pt x="30" y="46"/>
                </a:moveTo>
                <a:lnTo>
                  <a:pt x="15" y="62"/>
                </a:lnTo>
                <a:lnTo>
                  <a:pt x="0" y="62"/>
                </a:lnTo>
                <a:lnTo>
                  <a:pt x="0" y="93"/>
                </a:lnTo>
                <a:lnTo>
                  <a:pt x="15" y="108"/>
                </a:lnTo>
                <a:lnTo>
                  <a:pt x="46" y="108"/>
                </a:lnTo>
                <a:lnTo>
                  <a:pt x="61" y="77"/>
                </a:lnTo>
                <a:lnTo>
                  <a:pt x="76" y="77"/>
                </a:lnTo>
                <a:lnTo>
                  <a:pt x="91" y="77"/>
                </a:lnTo>
                <a:lnTo>
                  <a:pt x="91" y="62"/>
                </a:lnTo>
                <a:lnTo>
                  <a:pt x="91" y="15"/>
                </a:lnTo>
                <a:lnTo>
                  <a:pt x="76" y="0"/>
                </a:lnTo>
                <a:lnTo>
                  <a:pt x="30" y="15"/>
                </a:lnTo>
                <a:lnTo>
                  <a:pt x="30" y="31"/>
                </a:lnTo>
                <a:lnTo>
                  <a:pt x="3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" name="Freeform 478"/>
          <p:cNvSpPr>
            <a:spLocks/>
          </p:cNvSpPr>
          <p:nvPr/>
        </p:nvSpPr>
        <p:spPr bwMode="auto">
          <a:xfrm>
            <a:off x="4544226" y="2413114"/>
            <a:ext cx="261949" cy="483522"/>
          </a:xfrm>
          <a:custGeom>
            <a:avLst/>
            <a:gdLst>
              <a:gd name="T0" fmla="*/ 0 w 179"/>
              <a:gd name="T1" fmla="*/ 0 h 384"/>
              <a:gd name="T2" fmla="*/ 0 w 179"/>
              <a:gd name="T3" fmla="*/ 0 h 384"/>
              <a:gd name="T4" fmla="*/ 0 w 179"/>
              <a:gd name="T5" fmla="*/ 0 h 384"/>
              <a:gd name="T6" fmla="*/ 0 w 179"/>
              <a:gd name="T7" fmla="*/ 0 h 384"/>
              <a:gd name="T8" fmla="*/ 0 w 179"/>
              <a:gd name="T9" fmla="*/ 0 h 384"/>
              <a:gd name="T10" fmla="*/ 0 w 179"/>
              <a:gd name="T11" fmla="*/ 0 h 384"/>
              <a:gd name="T12" fmla="*/ 0 w 179"/>
              <a:gd name="T13" fmla="*/ 0 h 384"/>
              <a:gd name="T14" fmla="*/ 0 w 179"/>
              <a:gd name="T15" fmla="*/ 0 h 384"/>
              <a:gd name="T16" fmla="*/ 0 w 179"/>
              <a:gd name="T17" fmla="*/ 0 h 384"/>
              <a:gd name="T18" fmla="*/ 0 w 179"/>
              <a:gd name="T19" fmla="*/ 0 h 384"/>
              <a:gd name="T20" fmla="*/ 0 w 179"/>
              <a:gd name="T21" fmla="*/ 0 h 384"/>
              <a:gd name="T22" fmla="*/ 0 w 179"/>
              <a:gd name="T23" fmla="*/ 0 h 384"/>
              <a:gd name="T24" fmla="*/ 0 w 179"/>
              <a:gd name="T25" fmla="*/ 0 h 384"/>
              <a:gd name="T26" fmla="*/ 0 w 179"/>
              <a:gd name="T27" fmla="*/ 0 h 384"/>
              <a:gd name="T28" fmla="*/ 0 w 179"/>
              <a:gd name="T29" fmla="*/ 0 h 384"/>
              <a:gd name="T30" fmla="*/ 0 w 179"/>
              <a:gd name="T31" fmla="*/ 0 h 384"/>
              <a:gd name="T32" fmla="*/ 0 w 179"/>
              <a:gd name="T33" fmla="*/ 0 h 384"/>
              <a:gd name="T34" fmla="*/ 0 w 179"/>
              <a:gd name="T35" fmla="*/ 0 h 384"/>
              <a:gd name="T36" fmla="*/ 0 w 179"/>
              <a:gd name="T37" fmla="*/ 0 h 384"/>
              <a:gd name="T38" fmla="*/ 0 w 179"/>
              <a:gd name="T39" fmla="*/ 0 h 384"/>
              <a:gd name="T40" fmla="*/ 0 w 179"/>
              <a:gd name="T41" fmla="*/ 0 h 384"/>
              <a:gd name="T42" fmla="*/ 0 w 179"/>
              <a:gd name="T43" fmla="*/ 0 h 384"/>
              <a:gd name="T44" fmla="*/ 0 w 179"/>
              <a:gd name="T45" fmla="*/ 0 h 384"/>
              <a:gd name="T46" fmla="*/ 0 w 179"/>
              <a:gd name="T47" fmla="*/ 0 h 384"/>
              <a:gd name="T48" fmla="*/ 0 w 179"/>
              <a:gd name="T49" fmla="*/ 0 h 384"/>
              <a:gd name="T50" fmla="*/ 0 w 179"/>
              <a:gd name="T51" fmla="*/ 0 h 384"/>
              <a:gd name="T52" fmla="*/ 0 w 179"/>
              <a:gd name="T53" fmla="*/ 0 h 3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79" h="384">
                <a:moveTo>
                  <a:pt x="0" y="276"/>
                </a:moveTo>
                <a:lnTo>
                  <a:pt x="0" y="291"/>
                </a:lnTo>
                <a:lnTo>
                  <a:pt x="30" y="368"/>
                </a:lnTo>
                <a:lnTo>
                  <a:pt x="45" y="383"/>
                </a:lnTo>
                <a:lnTo>
                  <a:pt x="59" y="352"/>
                </a:lnTo>
                <a:lnTo>
                  <a:pt x="74" y="352"/>
                </a:lnTo>
                <a:lnTo>
                  <a:pt x="89" y="322"/>
                </a:lnTo>
                <a:lnTo>
                  <a:pt x="89" y="276"/>
                </a:lnTo>
                <a:lnTo>
                  <a:pt x="104" y="276"/>
                </a:lnTo>
                <a:lnTo>
                  <a:pt x="104" y="260"/>
                </a:lnTo>
                <a:lnTo>
                  <a:pt x="89" y="245"/>
                </a:lnTo>
                <a:lnTo>
                  <a:pt x="74" y="199"/>
                </a:lnTo>
                <a:lnTo>
                  <a:pt x="89" y="169"/>
                </a:lnTo>
                <a:lnTo>
                  <a:pt x="119" y="153"/>
                </a:lnTo>
                <a:lnTo>
                  <a:pt x="134" y="123"/>
                </a:lnTo>
                <a:lnTo>
                  <a:pt x="134" y="92"/>
                </a:lnTo>
                <a:lnTo>
                  <a:pt x="178" y="92"/>
                </a:lnTo>
                <a:lnTo>
                  <a:pt x="163" y="61"/>
                </a:lnTo>
                <a:lnTo>
                  <a:pt x="148" y="15"/>
                </a:lnTo>
                <a:lnTo>
                  <a:pt x="134" y="15"/>
                </a:lnTo>
                <a:lnTo>
                  <a:pt x="119" y="0"/>
                </a:lnTo>
                <a:lnTo>
                  <a:pt x="104" y="15"/>
                </a:lnTo>
                <a:lnTo>
                  <a:pt x="89" y="15"/>
                </a:lnTo>
                <a:lnTo>
                  <a:pt x="45" y="92"/>
                </a:lnTo>
                <a:lnTo>
                  <a:pt x="0" y="169"/>
                </a:lnTo>
                <a:lnTo>
                  <a:pt x="15" y="230"/>
                </a:lnTo>
                <a:lnTo>
                  <a:pt x="0" y="2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6" name="Freeform 479"/>
          <p:cNvSpPr>
            <a:spLocks/>
          </p:cNvSpPr>
          <p:nvPr/>
        </p:nvSpPr>
        <p:spPr bwMode="auto">
          <a:xfrm>
            <a:off x="4715501" y="2356813"/>
            <a:ext cx="241799" cy="384168"/>
          </a:xfrm>
          <a:custGeom>
            <a:avLst/>
            <a:gdLst>
              <a:gd name="T0" fmla="*/ 0 w 165"/>
              <a:gd name="T1" fmla="*/ 0 h 307"/>
              <a:gd name="T2" fmla="*/ 0 w 165"/>
              <a:gd name="T3" fmla="*/ 0 h 307"/>
              <a:gd name="T4" fmla="*/ 0 w 165"/>
              <a:gd name="T5" fmla="*/ 0 h 307"/>
              <a:gd name="T6" fmla="*/ 0 w 165"/>
              <a:gd name="T7" fmla="*/ 0 h 307"/>
              <a:gd name="T8" fmla="*/ 0 w 165"/>
              <a:gd name="T9" fmla="*/ 0 h 307"/>
              <a:gd name="T10" fmla="*/ 0 w 165"/>
              <a:gd name="T11" fmla="*/ 0 h 307"/>
              <a:gd name="T12" fmla="*/ 0 w 165"/>
              <a:gd name="T13" fmla="*/ 0 h 307"/>
              <a:gd name="T14" fmla="*/ 0 w 165"/>
              <a:gd name="T15" fmla="*/ 0 h 307"/>
              <a:gd name="T16" fmla="*/ 0 w 165"/>
              <a:gd name="T17" fmla="*/ 0 h 307"/>
              <a:gd name="T18" fmla="*/ 0 w 165"/>
              <a:gd name="T19" fmla="*/ 0 h 307"/>
              <a:gd name="T20" fmla="*/ 0 w 165"/>
              <a:gd name="T21" fmla="*/ 0 h 307"/>
              <a:gd name="T22" fmla="*/ 0 w 165"/>
              <a:gd name="T23" fmla="*/ 0 h 307"/>
              <a:gd name="T24" fmla="*/ 0 w 165"/>
              <a:gd name="T25" fmla="*/ 0 h 307"/>
              <a:gd name="T26" fmla="*/ 0 w 165"/>
              <a:gd name="T27" fmla="*/ 0 h 307"/>
              <a:gd name="T28" fmla="*/ 0 w 165"/>
              <a:gd name="T29" fmla="*/ 0 h 307"/>
              <a:gd name="T30" fmla="*/ 0 w 165"/>
              <a:gd name="T31" fmla="*/ 0 h 307"/>
              <a:gd name="T32" fmla="*/ 0 w 165"/>
              <a:gd name="T33" fmla="*/ 0 h 307"/>
              <a:gd name="T34" fmla="*/ 0 w 165"/>
              <a:gd name="T35" fmla="*/ 0 h 307"/>
              <a:gd name="T36" fmla="*/ 0 w 165"/>
              <a:gd name="T37" fmla="*/ 0 h 307"/>
              <a:gd name="T38" fmla="*/ 0 w 165"/>
              <a:gd name="T39" fmla="*/ 0 h 307"/>
              <a:gd name="T40" fmla="*/ 0 w 165"/>
              <a:gd name="T41" fmla="*/ 0 h 307"/>
              <a:gd name="T42" fmla="*/ 0 w 165"/>
              <a:gd name="T43" fmla="*/ 0 h 307"/>
              <a:gd name="T44" fmla="*/ 0 w 165"/>
              <a:gd name="T45" fmla="*/ 0 h 307"/>
              <a:gd name="T46" fmla="*/ 0 w 165"/>
              <a:gd name="T47" fmla="*/ 0 h 30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5" h="307">
                <a:moveTo>
                  <a:pt x="60" y="138"/>
                </a:moveTo>
                <a:lnTo>
                  <a:pt x="75" y="138"/>
                </a:lnTo>
                <a:lnTo>
                  <a:pt x="75" y="153"/>
                </a:lnTo>
                <a:lnTo>
                  <a:pt x="15" y="230"/>
                </a:lnTo>
                <a:lnTo>
                  <a:pt x="30" y="275"/>
                </a:lnTo>
                <a:lnTo>
                  <a:pt x="60" y="306"/>
                </a:lnTo>
                <a:lnTo>
                  <a:pt x="134" y="275"/>
                </a:lnTo>
                <a:lnTo>
                  <a:pt x="164" y="214"/>
                </a:lnTo>
                <a:lnTo>
                  <a:pt x="149" y="184"/>
                </a:lnTo>
                <a:lnTo>
                  <a:pt x="134" y="138"/>
                </a:lnTo>
                <a:lnTo>
                  <a:pt x="149" y="122"/>
                </a:lnTo>
                <a:lnTo>
                  <a:pt x="134" y="77"/>
                </a:lnTo>
                <a:lnTo>
                  <a:pt x="119" y="61"/>
                </a:lnTo>
                <a:lnTo>
                  <a:pt x="119" y="31"/>
                </a:lnTo>
                <a:lnTo>
                  <a:pt x="89" y="0"/>
                </a:lnTo>
                <a:lnTo>
                  <a:pt x="75" y="15"/>
                </a:lnTo>
                <a:lnTo>
                  <a:pt x="60" y="46"/>
                </a:lnTo>
                <a:lnTo>
                  <a:pt x="45" y="46"/>
                </a:lnTo>
                <a:lnTo>
                  <a:pt x="0" y="31"/>
                </a:lnTo>
                <a:lnTo>
                  <a:pt x="0" y="46"/>
                </a:lnTo>
                <a:lnTo>
                  <a:pt x="15" y="61"/>
                </a:lnTo>
                <a:lnTo>
                  <a:pt x="30" y="61"/>
                </a:lnTo>
                <a:lnTo>
                  <a:pt x="45" y="107"/>
                </a:lnTo>
                <a:lnTo>
                  <a:pt x="60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7" name="Freeform 480"/>
          <p:cNvSpPr>
            <a:spLocks/>
          </p:cNvSpPr>
          <p:nvPr/>
        </p:nvSpPr>
        <p:spPr bwMode="auto">
          <a:xfrm>
            <a:off x="3167310" y="1740820"/>
            <a:ext cx="1014213" cy="1000162"/>
          </a:xfrm>
          <a:custGeom>
            <a:avLst/>
            <a:gdLst>
              <a:gd name="T0" fmla="*/ 0 w 702"/>
              <a:gd name="T1" fmla="*/ 0 h 799"/>
              <a:gd name="T2" fmla="*/ 0 w 702"/>
              <a:gd name="T3" fmla="*/ 0 h 799"/>
              <a:gd name="T4" fmla="*/ 0 w 702"/>
              <a:gd name="T5" fmla="*/ 0 h 799"/>
              <a:gd name="T6" fmla="*/ 0 w 702"/>
              <a:gd name="T7" fmla="*/ 0 h 799"/>
              <a:gd name="T8" fmla="*/ 0 w 702"/>
              <a:gd name="T9" fmla="*/ 0 h 799"/>
              <a:gd name="T10" fmla="*/ 0 w 702"/>
              <a:gd name="T11" fmla="*/ 0 h 799"/>
              <a:gd name="T12" fmla="*/ 0 w 702"/>
              <a:gd name="T13" fmla="*/ 0 h 799"/>
              <a:gd name="T14" fmla="*/ 0 w 702"/>
              <a:gd name="T15" fmla="*/ 0 h 799"/>
              <a:gd name="T16" fmla="*/ 0 w 702"/>
              <a:gd name="T17" fmla="*/ 0 h 799"/>
              <a:gd name="T18" fmla="*/ 0 w 702"/>
              <a:gd name="T19" fmla="*/ 0 h 799"/>
              <a:gd name="T20" fmla="*/ 0 w 702"/>
              <a:gd name="T21" fmla="*/ 0 h 799"/>
              <a:gd name="T22" fmla="*/ 0 w 702"/>
              <a:gd name="T23" fmla="*/ 0 h 799"/>
              <a:gd name="T24" fmla="*/ 0 w 702"/>
              <a:gd name="T25" fmla="*/ 0 h 799"/>
              <a:gd name="T26" fmla="*/ 0 w 702"/>
              <a:gd name="T27" fmla="*/ 0 h 799"/>
              <a:gd name="T28" fmla="*/ 0 w 702"/>
              <a:gd name="T29" fmla="*/ 0 h 799"/>
              <a:gd name="T30" fmla="*/ 0 w 702"/>
              <a:gd name="T31" fmla="*/ 0 h 799"/>
              <a:gd name="T32" fmla="*/ 0 w 702"/>
              <a:gd name="T33" fmla="*/ 0 h 799"/>
              <a:gd name="T34" fmla="*/ 0 w 702"/>
              <a:gd name="T35" fmla="*/ 0 h 799"/>
              <a:gd name="T36" fmla="*/ 0 w 702"/>
              <a:gd name="T37" fmla="*/ 0 h 799"/>
              <a:gd name="T38" fmla="*/ 0 w 702"/>
              <a:gd name="T39" fmla="*/ 0 h 799"/>
              <a:gd name="T40" fmla="*/ 0 w 702"/>
              <a:gd name="T41" fmla="*/ 0 h 799"/>
              <a:gd name="T42" fmla="*/ 0 w 702"/>
              <a:gd name="T43" fmla="*/ 0 h 799"/>
              <a:gd name="T44" fmla="*/ 0 w 702"/>
              <a:gd name="T45" fmla="*/ 0 h 799"/>
              <a:gd name="T46" fmla="*/ 0 w 702"/>
              <a:gd name="T47" fmla="*/ 0 h 799"/>
              <a:gd name="T48" fmla="*/ 0 w 702"/>
              <a:gd name="T49" fmla="*/ 0 h 799"/>
              <a:gd name="T50" fmla="*/ 0 w 702"/>
              <a:gd name="T51" fmla="*/ 0 h 799"/>
              <a:gd name="T52" fmla="*/ 0 w 702"/>
              <a:gd name="T53" fmla="*/ 0 h 799"/>
              <a:gd name="T54" fmla="*/ 0 w 702"/>
              <a:gd name="T55" fmla="*/ 0 h 799"/>
              <a:gd name="T56" fmla="*/ 0 w 702"/>
              <a:gd name="T57" fmla="*/ 0 h 799"/>
              <a:gd name="T58" fmla="*/ 0 w 702"/>
              <a:gd name="T59" fmla="*/ 0 h 799"/>
              <a:gd name="T60" fmla="*/ 0 w 702"/>
              <a:gd name="T61" fmla="*/ 0 h 799"/>
              <a:gd name="T62" fmla="*/ 0 w 702"/>
              <a:gd name="T63" fmla="*/ 0 h 799"/>
              <a:gd name="T64" fmla="*/ 0 w 702"/>
              <a:gd name="T65" fmla="*/ 0 h 799"/>
              <a:gd name="T66" fmla="*/ 0 w 702"/>
              <a:gd name="T67" fmla="*/ 0 h 799"/>
              <a:gd name="T68" fmla="*/ 0 w 702"/>
              <a:gd name="T69" fmla="*/ 0 h 799"/>
              <a:gd name="T70" fmla="*/ 0 w 702"/>
              <a:gd name="T71" fmla="*/ 0 h 7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02" h="799">
                <a:moveTo>
                  <a:pt x="89" y="767"/>
                </a:moveTo>
                <a:lnTo>
                  <a:pt x="75" y="737"/>
                </a:lnTo>
                <a:lnTo>
                  <a:pt x="60" y="737"/>
                </a:lnTo>
                <a:lnTo>
                  <a:pt x="60" y="706"/>
                </a:lnTo>
                <a:lnTo>
                  <a:pt x="75" y="691"/>
                </a:lnTo>
                <a:lnTo>
                  <a:pt x="60" y="660"/>
                </a:lnTo>
                <a:lnTo>
                  <a:pt x="45" y="660"/>
                </a:lnTo>
                <a:lnTo>
                  <a:pt x="15" y="614"/>
                </a:lnTo>
                <a:lnTo>
                  <a:pt x="45" y="506"/>
                </a:lnTo>
                <a:lnTo>
                  <a:pt x="60" y="506"/>
                </a:lnTo>
                <a:lnTo>
                  <a:pt x="75" y="476"/>
                </a:lnTo>
                <a:lnTo>
                  <a:pt x="45" y="491"/>
                </a:lnTo>
                <a:lnTo>
                  <a:pt x="30" y="460"/>
                </a:lnTo>
                <a:lnTo>
                  <a:pt x="60" y="430"/>
                </a:lnTo>
                <a:lnTo>
                  <a:pt x="89" y="445"/>
                </a:lnTo>
                <a:lnTo>
                  <a:pt x="75" y="399"/>
                </a:lnTo>
                <a:lnTo>
                  <a:pt x="89" y="399"/>
                </a:lnTo>
                <a:lnTo>
                  <a:pt x="75" y="384"/>
                </a:lnTo>
                <a:lnTo>
                  <a:pt x="104" y="384"/>
                </a:lnTo>
                <a:lnTo>
                  <a:pt x="75" y="353"/>
                </a:lnTo>
                <a:lnTo>
                  <a:pt x="89" y="307"/>
                </a:lnTo>
                <a:lnTo>
                  <a:pt x="75" y="276"/>
                </a:lnTo>
                <a:lnTo>
                  <a:pt x="45" y="276"/>
                </a:lnTo>
                <a:lnTo>
                  <a:pt x="15" y="261"/>
                </a:lnTo>
                <a:lnTo>
                  <a:pt x="15" y="246"/>
                </a:lnTo>
                <a:lnTo>
                  <a:pt x="0" y="246"/>
                </a:lnTo>
                <a:lnTo>
                  <a:pt x="60" y="230"/>
                </a:lnTo>
                <a:lnTo>
                  <a:pt x="60" y="215"/>
                </a:lnTo>
                <a:lnTo>
                  <a:pt x="15" y="215"/>
                </a:lnTo>
                <a:lnTo>
                  <a:pt x="0" y="184"/>
                </a:lnTo>
                <a:lnTo>
                  <a:pt x="60" y="169"/>
                </a:lnTo>
                <a:lnTo>
                  <a:pt x="134" y="107"/>
                </a:lnTo>
                <a:lnTo>
                  <a:pt x="164" y="123"/>
                </a:lnTo>
                <a:lnTo>
                  <a:pt x="239" y="0"/>
                </a:lnTo>
                <a:lnTo>
                  <a:pt x="373" y="0"/>
                </a:lnTo>
                <a:lnTo>
                  <a:pt x="612" y="15"/>
                </a:lnTo>
                <a:lnTo>
                  <a:pt x="612" y="46"/>
                </a:lnTo>
                <a:lnTo>
                  <a:pt x="477" y="77"/>
                </a:lnTo>
                <a:lnTo>
                  <a:pt x="567" y="107"/>
                </a:lnTo>
                <a:lnTo>
                  <a:pt x="507" y="123"/>
                </a:lnTo>
                <a:lnTo>
                  <a:pt x="537" y="153"/>
                </a:lnTo>
                <a:lnTo>
                  <a:pt x="641" y="92"/>
                </a:lnTo>
                <a:lnTo>
                  <a:pt x="701" y="138"/>
                </a:lnTo>
                <a:lnTo>
                  <a:pt x="671" y="169"/>
                </a:lnTo>
                <a:lnTo>
                  <a:pt x="641" y="138"/>
                </a:lnTo>
                <a:lnTo>
                  <a:pt x="626" y="169"/>
                </a:lnTo>
                <a:lnTo>
                  <a:pt x="641" y="184"/>
                </a:lnTo>
                <a:lnTo>
                  <a:pt x="552" y="215"/>
                </a:lnTo>
                <a:lnTo>
                  <a:pt x="537" y="246"/>
                </a:lnTo>
                <a:lnTo>
                  <a:pt x="582" y="246"/>
                </a:lnTo>
                <a:lnTo>
                  <a:pt x="597" y="307"/>
                </a:lnTo>
                <a:lnTo>
                  <a:pt x="537" y="292"/>
                </a:lnTo>
                <a:lnTo>
                  <a:pt x="522" y="368"/>
                </a:lnTo>
                <a:lnTo>
                  <a:pt x="582" y="338"/>
                </a:lnTo>
                <a:lnTo>
                  <a:pt x="552" y="430"/>
                </a:lnTo>
                <a:lnTo>
                  <a:pt x="447" y="445"/>
                </a:lnTo>
                <a:lnTo>
                  <a:pt x="447" y="476"/>
                </a:lnTo>
                <a:lnTo>
                  <a:pt x="477" y="476"/>
                </a:lnTo>
                <a:lnTo>
                  <a:pt x="552" y="506"/>
                </a:lnTo>
                <a:lnTo>
                  <a:pt x="537" y="552"/>
                </a:lnTo>
                <a:lnTo>
                  <a:pt x="403" y="506"/>
                </a:lnTo>
                <a:lnTo>
                  <a:pt x="388" y="552"/>
                </a:lnTo>
                <a:lnTo>
                  <a:pt x="477" y="568"/>
                </a:lnTo>
                <a:lnTo>
                  <a:pt x="343" y="614"/>
                </a:lnTo>
                <a:lnTo>
                  <a:pt x="298" y="599"/>
                </a:lnTo>
                <a:lnTo>
                  <a:pt x="239" y="660"/>
                </a:lnTo>
                <a:lnTo>
                  <a:pt x="194" y="721"/>
                </a:lnTo>
                <a:lnTo>
                  <a:pt x="179" y="798"/>
                </a:lnTo>
                <a:lnTo>
                  <a:pt x="164" y="798"/>
                </a:lnTo>
                <a:lnTo>
                  <a:pt x="149" y="798"/>
                </a:lnTo>
                <a:lnTo>
                  <a:pt x="119" y="767"/>
                </a:lnTo>
                <a:lnTo>
                  <a:pt x="89" y="76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8" name="Freeform 481"/>
          <p:cNvSpPr>
            <a:spLocks/>
          </p:cNvSpPr>
          <p:nvPr/>
        </p:nvSpPr>
        <p:spPr bwMode="auto">
          <a:xfrm>
            <a:off x="4483773" y="2837034"/>
            <a:ext cx="40300" cy="76171"/>
          </a:xfrm>
          <a:custGeom>
            <a:avLst/>
            <a:gdLst>
              <a:gd name="T0" fmla="*/ 0 w 30"/>
              <a:gd name="T1" fmla="*/ 0 h 63"/>
              <a:gd name="T2" fmla="*/ 0 w 30"/>
              <a:gd name="T3" fmla="*/ 0 h 63"/>
              <a:gd name="T4" fmla="*/ 0 w 30"/>
              <a:gd name="T5" fmla="*/ 0 h 63"/>
              <a:gd name="T6" fmla="*/ 0 w 30"/>
              <a:gd name="T7" fmla="*/ 0 h 63"/>
              <a:gd name="T8" fmla="*/ 0 w 30"/>
              <a:gd name="T9" fmla="*/ 0 h 63"/>
              <a:gd name="T10" fmla="*/ 0 w 30"/>
              <a:gd name="T11" fmla="*/ 0 h 63"/>
              <a:gd name="T12" fmla="*/ 0 w 30"/>
              <a:gd name="T13" fmla="*/ 0 h 63"/>
              <a:gd name="T14" fmla="*/ 0 w 30"/>
              <a:gd name="T15" fmla="*/ 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63">
                <a:moveTo>
                  <a:pt x="15" y="62"/>
                </a:moveTo>
                <a:lnTo>
                  <a:pt x="0" y="31"/>
                </a:lnTo>
                <a:lnTo>
                  <a:pt x="0" y="16"/>
                </a:lnTo>
                <a:lnTo>
                  <a:pt x="29" y="0"/>
                </a:lnTo>
                <a:lnTo>
                  <a:pt x="29" y="16"/>
                </a:lnTo>
                <a:lnTo>
                  <a:pt x="29" y="31"/>
                </a:lnTo>
                <a:lnTo>
                  <a:pt x="29" y="62"/>
                </a:lnTo>
                <a:lnTo>
                  <a:pt x="15" y="6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9" name="Freeform 482"/>
          <p:cNvSpPr>
            <a:spLocks/>
          </p:cNvSpPr>
          <p:nvPr/>
        </p:nvSpPr>
        <p:spPr bwMode="auto">
          <a:xfrm>
            <a:off x="4483773" y="2817163"/>
            <a:ext cx="40300" cy="23183"/>
          </a:xfrm>
          <a:custGeom>
            <a:avLst/>
            <a:gdLst>
              <a:gd name="T0" fmla="*/ 0 w 30"/>
              <a:gd name="T1" fmla="*/ 0 h 17"/>
              <a:gd name="T2" fmla="*/ 0 w 30"/>
              <a:gd name="T3" fmla="*/ 0 h 17"/>
              <a:gd name="T4" fmla="*/ 0 w 30"/>
              <a:gd name="T5" fmla="*/ 0 h 17"/>
              <a:gd name="T6" fmla="*/ 0 w 30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17">
                <a:moveTo>
                  <a:pt x="0" y="16"/>
                </a:moveTo>
                <a:lnTo>
                  <a:pt x="29" y="0"/>
                </a:lnTo>
                <a:lnTo>
                  <a:pt x="29" y="16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0" name="Freeform 483"/>
          <p:cNvSpPr>
            <a:spLocks/>
          </p:cNvSpPr>
          <p:nvPr/>
        </p:nvSpPr>
        <p:spPr bwMode="auto">
          <a:xfrm>
            <a:off x="4567731" y="2856894"/>
            <a:ext cx="3358" cy="39742"/>
          </a:xfrm>
          <a:custGeom>
            <a:avLst/>
            <a:gdLst>
              <a:gd name="T0" fmla="*/ 0 w 1"/>
              <a:gd name="T1" fmla="*/ 0 h 31"/>
              <a:gd name="T2" fmla="*/ 0 w 1"/>
              <a:gd name="T3" fmla="*/ 0 h 31"/>
              <a:gd name="T4" fmla="*/ 0 w 1"/>
              <a:gd name="T5" fmla="*/ 0 h 31"/>
              <a:gd name="T6" fmla="*/ 0 w 1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31">
                <a:moveTo>
                  <a:pt x="0" y="0"/>
                </a:moveTo>
                <a:lnTo>
                  <a:pt x="0" y="15"/>
                </a:lnTo>
                <a:lnTo>
                  <a:pt x="0" y="3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1" name="Freeform 484"/>
          <p:cNvSpPr>
            <a:spLocks/>
          </p:cNvSpPr>
          <p:nvPr/>
        </p:nvSpPr>
        <p:spPr bwMode="auto">
          <a:xfrm>
            <a:off x="4524076" y="2876775"/>
            <a:ext cx="23508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0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2" name="Freeform 485"/>
          <p:cNvSpPr>
            <a:spLocks/>
          </p:cNvSpPr>
          <p:nvPr/>
        </p:nvSpPr>
        <p:spPr bwMode="auto">
          <a:xfrm>
            <a:off x="4393098" y="2317072"/>
            <a:ext cx="497032" cy="483522"/>
          </a:xfrm>
          <a:custGeom>
            <a:avLst/>
            <a:gdLst>
              <a:gd name="T0" fmla="*/ 0 w 344"/>
              <a:gd name="T1" fmla="*/ 0 h 385"/>
              <a:gd name="T2" fmla="*/ 0 w 344"/>
              <a:gd name="T3" fmla="*/ 0 h 385"/>
              <a:gd name="T4" fmla="*/ 0 w 344"/>
              <a:gd name="T5" fmla="*/ 0 h 385"/>
              <a:gd name="T6" fmla="*/ 0 w 344"/>
              <a:gd name="T7" fmla="*/ 0 h 385"/>
              <a:gd name="T8" fmla="*/ 0 w 344"/>
              <a:gd name="T9" fmla="*/ 0 h 385"/>
              <a:gd name="T10" fmla="*/ 0 w 344"/>
              <a:gd name="T11" fmla="*/ 0 h 385"/>
              <a:gd name="T12" fmla="*/ 0 w 344"/>
              <a:gd name="T13" fmla="*/ 0 h 385"/>
              <a:gd name="T14" fmla="*/ 0 w 344"/>
              <a:gd name="T15" fmla="*/ 0 h 385"/>
              <a:gd name="T16" fmla="*/ 0 w 344"/>
              <a:gd name="T17" fmla="*/ 0 h 385"/>
              <a:gd name="T18" fmla="*/ 0 w 344"/>
              <a:gd name="T19" fmla="*/ 0 h 385"/>
              <a:gd name="T20" fmla="*/ 0 w 344"/>
              <a:gd name="T21" fmla="*/ 0 h 385"/>
              <a:gd name="T22" fmla="*/ 0 w 344"/>
              <a:gd name="T23" fmla="*/ 0 h 385"/>
              <a:gd name="T24" fmla="*/ 0 w 344"/>
              <a:gd name="T25" fmla="*/ 0 h 385"/>
              <a:gd name="T26" fmla="*/ 0 w 344"/>
              <a:gd name="T27" fmla="*/ 0 h 385"/>
              <a:gd name="T28" fmla="*/ 0 w 344"/>
              <a:gd name="T29" fmla="*/ 0 h 385"/>
              <a:gd name="T30" fmla="*/ 0 w 344"/>
              <a:gd name="T31" fmla="*/ 0 h 385"/>
              <a:gd name="T32" fmla="*/ 0 w 344"/>
              <a:gd name="T33" fmla="*/ 0 h 385"/>
              <a:gd name="T34" fmla="*/ 0 w 344"/>
              <a:gd name="T35" fmla="*/ 0 h 385"/>
              <a:gd name="T36" fmla="*/ 0 w 344"/>
              <a:gd name="T37" fmla="*/ 0 h 385"/>
              <a:gd name="T38" fmla="*/ 0 w 344"/>
              <a:gd name="T39" fmla="*/ 0 h 385"/>
              <a:gd name="T40" fmla="*/ 0 w 344"/>
              <a:gd name="T41" fmla="*/ 0 h 385"/>
              <a:gd name="T42" fmla="*/ 0 w 344"/>
              <a:gd name="T43" fmla="*/ 0 h 385"/>
              <a:gd name="T44" fmla="*/ 0 w 344"/>
              <a:gd name="T45" fmla="*/ 0 h 385"/>
              <a:gd name="T46" fmla="*/ 0 w 344"/>
              <a:gd name="T47" fmla="*/ 0 h 385"/>
              <a:gd name="T48" fmla="*/ 0 w 344"/>
              <a:gd name="T49" fmla="*/ 0 h 385"/>
              <a:gd name="T50" fmla="*/ 0 w 344"/>
              <a:gd name="T51" fmla="*/ 0 h 385"/>
              <a:gd name="T52" fmla="*/ 0 w 344"/>
              <a:gd name="T53" fmla="*/ 0 h 385"/>
              <a:gd name="T54" fmla="*/ 0 w 344"/>
              <a:gd name="T55" fmla="*/ 0 h 385"/>
              <a:gd name="T56" fmla="*/ 0 w 344"/>
              <a:gd name="T57" fmla="*/ 0 h 385"/>
              <a:gd name="T58" fmla="*/ 0 w 344"/>
              <a:gd name="T59" fmla="*/ 0 h 385"/>
              <a:gd name="T60" fmla="*/ 0 w 344"/>
              <a:gd name="T61" fmla="*/ 0 h 38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44" h="385">
                <a:moveTo>
                  <a:pt x="104" y="353"/>
                </a:moveTo>
                <a:lnTo>
                  <a:pt x="89" y="353"/>
                </a:lnTo>
                <a:lnTo>
                  <a:pt x="60" y="384"/>
                </a:lnTo>
                <a:lnTo>
                  <a:pt x="45" y="384"/>
                </a:lnTo>
                <a:lnTo>
                  <a:pt x="15" y="369"/>
                </a:lnTo>
                <a:lnTo>
                  <a:pt x="0" y="276"/>
                </a:lnTo>
                <a:lnTo>
                  <a:pt x="30" y="261"/>
                </a:lnTo>
                <a:lnTo>
                  <a:pt x="45" y="230"/>
                </a:lnTo>
                <a:lnTo>
                  <a:pt x="75" y="215"/>
                </a:lnTo>
                <a:lnTo>
                  <a:pt x="164" y="77"/>
                </a:lnTo>
                <a:lnTo>
                  <a:pt x="164" y="61"/>
                </a:lnTo>
                <a:lnTo>
                  <a:pt x="179" y="46"/>
                </a:lnTo>
                <a:lnTo>
                  <a:pt x="239" y="31"/>
                </a:lnTo>
                <a:lnTo>
                  <a:pt x="254" y="15"/>
                </a:lnTo>
                <a:lnTo>
                  <a:pt x="298" y="15"/>
                </a:lnTo>
                <a:lnTo>
                  <a:pt x="328" y="0"/>
                </a:lnTo>
                <a:lnTo>
                  <a:pt x="343" y="31"/>
                </a:lnTo>
                <a:lnTo>
                  <a:pt x="343" y="46"/>
                </a:lnTo>
                <a:lnTo>
                  <a:pt x="343" y="61"/>
                </a:lnTo>
                <a:lnTo>
                  <a:pt x="313" y="31"/>
                </a:lnTo>
                <a:lnTo>
                  <a:pt x="298" y="46"/>
                </a:lnTo>
                <a:lnTo>
                  <a:pt x="283" y="77"/>
                </a:lnTo>
                <a:lnTo>
                  <a:pt x="268" y="77"/>
                </a:lnTo>
                <a:lnTo>
                  <a:pt x="224" y="61"/>
                </a:lnTo>
                <a:lnTo>
                  <a:pt x="224" y="77"/>
                </a:lnTo>
                <a:lnTo>
                  <a:pt x="209" y="92"/>
                </a:lnTo>
                <a:lnTo>
                  <a:pt x="194" y="92"/>
                </a:lnTo>
                <a:lnTo>
                  <a:pt x="149" y="169"/>
                </a:lnTo>
                <a:lnTo>
                  <a:pt x="104" y="246"/>
                </a:lnTo>
                <a:lnTo>
                  <a:pt x="119" y="307"/>
                </a:lnTo>
                <a:lnTo>
                  <a:pt x="104" y="35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3" name="Freeform 486"/>
          <p:cNvSpPr>
            <a:spLocks/>
          </p:cNvSpPr>
          <p:nvPr/>
        </p:nvSpPr>
        <p:spPr bwMode="auto">
          <a:xfrm>
            <a:off x="4436756" y="1972649"/>
            <a:ext cx="171274" cy="175525"/>
          </a:xfrm>
          <a:custGeom>
            <a:avLst/>
            <a:gdLst>
              <a:gd name="T0" fmla="*/ 0 w 120"/>
              <a:gd name="T1" fmla="*/ 0 h 140"/>
              <a:gd name="T2" fmla="*/ 0 w 120"/>
              <a:gd name="T3" fmla="*/ 0 h 140"/>
              <a:gd name="T4" fmla="*/ 0 w 120"/>
              <a:gd name="T5" fmla="*/ 0 h 140"/>
              <a:gd name="T6" fmla="*/ 0 w 120"/>
              <a:gd name="T7" fmla="*/ 0 h 140"/>
              <a:gd name="T8" fmla="*/ 0 w 120"/>
              <a:gd name="T9" fmla="*/ 0 h 140"/>
              <a:gd name="T10" fmla="*/ 0 w 120"/>
              <a:gd name="T11" fmla="*/ 0 h 140"/>
              <a:gd name="T12" fmla="*/ 0 w 120"/>
              <a:gd name="T13" fmla="*/ 0 h 140"/>
              <a:gd name="T14" fmla="*/ 0 w 120"/>
              <a:gd name="T15" fmla="*/ 0 h 140"/>
              <a:gd name="T16" fmla="*/ 0 w 120"/>
              <a:gd name="T17" fmla="*/ 0 h 140"/>
              <a:gd name="T18" fmla="*/ 0 w 120"/>
              <a:gd name="T19" fmla="*/ 0 h 140"/>
              <a:gd name="T20" fmla="*/ 0 w 120"/>
              <a:gd name="T21" fmla="*/ 0 h 140"/>
              <a:gd name="T22" fmla="*/ 0 w 120"/>
              <a:gd name="T23" fmla="*/ 0 h 140"/>
              <a:gd name="T24" fmla="*/ 0 w 120"/>
              <a:gd name="T25" fmla="*/ 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" h="140">
                <a:moveTo>
                  <a:pt x="74" y="0"/>
                </a:moveTo>
                <a:lnTo>
                  <a:pt x="119" y="46"/>
                </a:lnTo>
                <a:lnTo>
                  <a:pt x="89" y="77"/>
                </a:lnTo>
                <a:lnTo>
                  <a:pt x="74" y="139"/>
                </a:lnTo>
                <a:lnTo>
                  <a:pt x="45" y="124"/>
                </a:lnTo>
                <a:lnTo>
                  <a:pt x="60" y="77"/>
                </a:lnTo>
                <a:lnTo>
                  <a:pt x="60" y="62"/>
                </a:lnTo>
                <a:lnTo>
                  <a:pt x="45" y="77"/>
                </a:lnTo>
                <a:lnTo>
                  <a:pt x="15" y="77"/>
                </a:lnTo>
                <a:lnTo>
                  <a:pt x="0" y="62"/>
                </a:lnTo>
                <a:lnTo>
                  <a:pt x="15" y="46"/>
                </a:lnTo>
                <a:lnTo>
                  <a:pt x="60" y="31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4" name="Freeform 487"/>
          <p:cNvSpPr>
            <a:spLocks/>
          </p:cNvSpPr>
          <p:nvPr/>
        </p:nvSpPr>
        <p:spPr bwMode="auto">
          <a:xfrm>
            <a:off x="4567735" y="1932907"/>
            <a:ext cx="151124" cy="79483"/>
          </a:xfrm>
          <a:custGeom>
            <a:avLst/>
            <a:gdLst>
              <a:gd name="T0" fmla="*/ 0 w 104"/>
              <a:gd name="T1" fmla="*/ 0 h 62"/>
              <a:gd name="T2" fmla="*/ 0 w 104"/>
              <a:gd name="T3" fmla="*/ 0 h 62"/>
              <a:gd name="T4" fmla="*/ 0 w 104"/>
              <a:gd name="T5" fmla="*/ 0 h 62"/>
              <a:gd name="T6" fmla="*/ 0 w 104"/>
              <a:gd name="T7" fmla="*/ 0 h 62"/>
              <a:gd name="T8" fmla="*/ 0 w 104"/>
              <a:gd name="T9" fmla="*/ 0 h 62"/>
              <a:gd name="T10" fmla="*/ 0 w 104"/>
              <a:gd name="T11" fmla="*/ 0 h 62"/>
              <a:gd name="T12" fmla="*/ 0 w 104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" h="62">
                <a:moveTo>
                  <a:pt x="15" y="15"/>
                </a:moveTo>
                <a:lnTo>
                  <a:pt x="0" y="31"/>
                </a:lnTo>
                <a:lnTo>
                  <a:pt x="29" y="61"/>
                </a:lnTo>
                <a:lnTo>
                  <a:pt x="88" y="61"/>
                </a:lnTo>
                <a:lnTo>
                  <a:pt x="103" y="15"/>
                </a:lnTo>
                <a:lnTo>
                  <a:pt x="74" y="0"/>
                </a:lnTo>
                <a:lnTo>
                  <a:pt x="1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5" name="Freeform 488"/>
          <p:cNvSpPr>
            <a:spLocks/>
          </p:cNvSpPr>
          <p:nvPr/>
        </p:nvSpPr>
        <p:spPr bwMode="auto">
          <a:xfrm>
            <a:off x="4651690" y="2025638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6" name="Freeform 489"/>
          <p:cNvSpPr>
            <a:spLocks/>
          </p:cNvSpPr>
          <p:nvPr/>
        </p:nvSpPr>
        <p:spPr bwMode="auto">
          <a:xfrm>
            <a:off x="4074062" y="3436463"/>
            <a:ext cx="533973" cy="440469"/>
          </a:xfrm>
          <a:custGeom>
            <a:avLst/>
            <a:gdLst>
              <a:gd name="T0" fmla="*/ 0 w 374"/>
              <a:gd name="T1" fmla="*/ 0 h 355"/>
              <a:gd name="T2" fmla="*/ 0 w 374"/>
              <a:gd name="T3" fmla="*/ 0 h 355"/>
              <a:gd name="T4" fmla="*/ 0 w 374"/>
              <a:gd name="T5" fmla="*/ 0 h 355"/>
              <a:gd name="T6" fmla="*/ 0 w 374"/>
              <a:gd name="T7" fmla="*/ 0 h 355"/>
              <a:gd name="T8" fmla="*/ 0 w 374"/>
              <a:gd name="T9" fmla="*/ 0 h 355"/>
              <a:gd name="T10" fmla="*/ 0 w 374"/>
              <a:gd name="T11" fmla="*/ 0 h 355"/>
              <a:gd name="T12" fmla="*/ 0 w 374"/>
              <a:gd name="T13" fmla="*/ 0 h 355"/>
              <a:gd name="T14" fmla="*/ 0 w 374"/>
              <a:gd name="T15" fmla="*/ 0 h 355"/>
              <a:gd name="T16" fmla="*/ 0 w 374"/>
              <a:gd name="T17" fmla="*/ 0 h 355"/>
              <a:gd name="T18" fmla="*/ 0 w 374"/>
              <a:gd name="T19" fmla="*/ 0 h 355"/>
              <a:gd name="T20" fmla="*/ 0 w 374"/>
              <a:gd name="T21" fmla="*/ 0 h 355"/>
              <a:gd name="T22" fmla="*/ 0 w 374"/>
              <a:gd name="T23" fmla="*/ 0 h 355"/>
              <a:gd name="T24" fmla="*/ 0 w 374"/>
              <a:gd name="T25" fmla="*/ 0 h 355"/>
              <a:gd name="T26" fmla="*/ 0 w 374"/>
              <a:gd name="T27" fmla="*/ 0 h 355"/>
              <a:gd name="T28" fmla="*/ 0 w 374"/>
              <a:gd name="T29" fmla="*/ 0 h 355"/>
              <a:gd name="T30" fmla="*/ 0 w 374"/>
              <a:gd name="T31" fmla="*/ 0 h 355"/>
              <a:gd name="T32" fmla="*/ 0 w 374"/>
              <a:gd name="T33" fmla="*/ 0 h 355"/>
              <a:gd name="T34" fmla="*/ 0 w 374"/>
              <a:gd name="T35" fmla="*/ 0 h 355"/>
              <a:gd name="T36" fmla="*/ 0 w 374"/>
              <a:gd name="T37" fmla="*/ 0 h 355"/>
              <a:gd name="T38" fmla="*/ 0 w 374"/>
              <a:gd name="T39" fmla="*/ 0 h 355"/>
              <a:gd name="T40" fmla="*/ 0 w 374"/>
              <a:gd name="T41" fmla="*/ 0 h 355"/>
              <a:gd name="T42" fmla="*/ 0 w 374"/>
              <a:gd name="T43" fmla="*/ 0 h 355"/>
              <a:gd name="T44" fmla="*/ 0 w 374"/>
              <a:gd name="T45" fmla="*/ 0 h 355"/>
              <a:gd name="T46" fmla="*/ 0 w 374"/>
              <a:gd name="T47" fmla="*/ 0 h 355"/>
              <a:gd name="T48" fmla="*/ 0 w 374"/>
              <a:gd name="T49" fmla="*/ 0 h 355"/>
              <a:gd name="T50" fmla="*/ 0 w 374"/>
              <a:gd name="T51" fmla="*/ 0 h 355"/>
              <a:gd name="T52" fmla="*/ 0 w 374"/>
              <a:gd name="T53" fmla="*/ 0 h 3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4" h="355">
                <a:moveTo>
                  <a:pt x="119" y="31"/>
                </a:moveTo>
                <a:lnTo>
                  <a:pt x="119" y="62"/>
                </a:lnTo>
                <a:lnTo>
                  <a:pt x="134" y="92"/>
                </a:lnTo>
                <a:lnTo>
                  <a:pt x="90" y="92"/>
                </a:lnTo>
                <a:lnTo>
                  <a:pt x="90" y="123"/>
                </a:lnTo>
                <a:lnTo>
                  <a:pt x="0" y="169"/>
                </a:lnTo>
                <a:lnTo>
                  <a:pt x="0" y="185"/>
                </a:lnTo>
                <a:lnTo>
                  <a:pt x="60" y="231"/>
                </a:lnTo>
                <a:lnTo>
                  <a:pt x="194" y="339"/>
                </a:lnTo>
                <a:lnTo>
                  <a:pt x="194" y="354"/>
                </a:lnTo>
                <a:lnTo>
                  <a:pt x="224" y="354"/>
                </a:lnTo>
                <a:lnTo>
                  <a:pt x="254" y="339"/>
                </a:lnTo>
                <a:lnTo>
                  <a:pt x="269" y="323"/>
                </a:lnTo>
                <a:lnTo>
                  <a:pt x="373" y="277"/>
                </a:lnTo>
                <a:lnTo>
                  <a:pt x="328" y="246"/>
                </a:lnTo>
                <a:lnTo>
                  <a:pt x="313" y="215"/>
                </a:lnTo>
                <a:lnTo>
                  <a:pt x="313" y="185"/>
                </a:lnTo>
                <a:lnTo>
                  <a:pt x="313" y="169"/>
                </a:lnTo>
                <a:lnTo>
                  <a:pt x="313" y="123"/>
                </a:lnTo>
                <a:lnTo>
                  <a:pt x="313" y="92"/>
                </a:lnTo>
                <a:lnTo>
                  <a:pt x="283" y="77"/>
                </a:lnTo>
                <a:lnTo>
                  <a:pt x="283" y="46"/>
                </a:lnTo>
                <a:lnTo>
                  <a:pt x="298" y="31"/>
                </a:lnTo>
                <a:lnTo>
                  <a:pt x="298" y="0"/>
                </a:lnTo>
                <a:lnTo>
                  <a:pt x="239" y="15"/>
                </a:lnTo>
                <a:lnTo>
                  <a:pt x="239" y="0"/>
                </a:lnTo>
                <a:lnTo>
                  <a:pt x="119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7" name="Freeform 490"/>
          <p:cNvSpPr>
            <a:spLocks/>
          </p:cNvSpPr>
          <p:nvPr/>
        </p:nvSpPr>
        <p:spPr bwMode="auto">
          <a:xfrm>
            <a:off x="3855772" y="3661660"/>
            <a:ext cx="218291" cy="155654"/>
          </a:xfrm>
          <a:custGeom>
            <a:avLst/>
            <a:gdLst>
              <a:gd name="T0" fmla="*/ 0 w 150"/>
              <a:gd name="T1" fmla="*/ 0 h 124"/>
              <a:gd name="T2" fmla="*/ 0 w 150"/>
              <a:gd name="T3" fmla="*/ 0 h 124"/>
              <a:gd name="T4" fmla="*/ 0 w 150"/>
              <a:gd name="T5" fmla="*/ 0 h 124"/>
              <a:gd name="T6" fmla="*/ 0 w 150"/>
              <a:gd name="T7" fmla="*/ 0 h 124"/>
              <a:gd name="T8" fmla="*/ 0 w 150"/>
              <a:gd name="T9" fmla="*/ 0 h 124"/>
              <a:gd name="T10" fmla="*/ 0 w 150"/>
              <a:gd name="T11" fmla="*/ 0 h 124"/>
              <a:gd name="T12" fmla="*/ 0 w 150"/>
              <a:gd name="T13" fmla="*/ 0 h 124"/>
              <a:gd name="T14" fmla="*/ 0 w 150"/>
              <a:gd name="T15" fmla="*/ 0 h 124"/>
              <a:gd name="T16" fmla="*/ 0 w 150"/>
              <a:gd name="T17" fmla="*/ 0 h 124"/>
              <a:gd name="T18" fmla="*/ 0 w 150"/>
              <a:gd name="T19" fmla="*/ 0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0" h="124">
                <a:moveTo>
                  <a:pt x="0" y="123"/>
                </a:moveTo>
                <a:lnTo>
                  <a:pt x="60" y="123"/>
                </a:lnTo>
                <a:lnTo>
                  <a:pt x="60" y="92"/>
                </a:lnTo>
                <a:lnTo>
                  <a:pt x="75" y="92"/>
                </a:lnTo>
                <a:lnTo>
                  <a:pt x="75" y="46"/>
                </a:lnTo>
                <a:lnTo>
                  <a:pt x="149" y="46"/>
                </a:lnTo>
                <a:lnTo>
                  <a:pt x="149" y="0"/>
                </a:lnTo>
                <a:lnTo>
                  <a:pt x="75" y="0"/>
                </a:lnTo>
                <a:lnTo>
                  <a:pt x="45" y="31"/>
                </a:lnTo>
                <a:lnTo>
                  <a:pt x="0" y="12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8" name="Freeform 491"/>
          <p:cNvSpPr>
            <a:spLocks/>
          </p:cNvSpPr>
          <p:nvPr/>
        </p:nvSpPr>
        <p:spPr bwMode="auto">
          <a:xfrm>
            <a:off x="3963238" y="3453021"/>
            <a:ext cx="302249" cy="215267"/>
          </a:xfrm>
          <a:custGeom>
            <a:avLst/>
            <a:gdLst>
              <a:gd name="T0" fmla="*/ 0 w 211"/>
              <a:gd name="T1" fmla="*/ 0 h 170"/>
              <a:gd name="T2" fmla="*/ 0 w 211"/>
              <a:gd name="T3" fmla="*/ 0 h 170"/>
              <a:gd name="T4" fmla="*/ 0 w 211"/>
              <a:gd name="T5" fmla="*/ 0 h 170"/>
              <a:gd name="T6" fmla="*/ 0 w 211"/>
              <a:gd name="T7" fmla="*/ 0 h 170"/>
              <a:gd name="T8" fmla="*/ 0 w 211"/>
              <a:gd name="T9" fmla="*/ 0 h 170"/>
              <a:gd name="T10" fmla="*/ 0 w 211"/>
              <a:gd name="T11" fmla="*/ 0 h 170"/>
              <a:gd name="T12" fmla="*/ 0 w 211"/>
              <a:gd name="T13" fmla="*/ 0 h 170"/>
              <a:gd name="T14" fmla="*/ 0 w 211"/>
              <a:gd name="T15" fmla="*/ 0 h 170"/>
              <a:gd name="T16" fmla="*/ 0 w 211"/>
              <a:gd name="T17" fmla="*/ 0 h 170"/>
              <a:gd name="T18" fmla="*/ 0 w 211"/>
              <a:gd name="T19" fmla="*/ 0 h 170"/>
              <a:gd name="T20" fmla="*/ 0 w 211"/>
              <a:gd name="T21" fmla="*/ 0 h 170"/>
              <a:gd name="T22" fmla="*/ 0 w 211"/>
              <a:gd name="T23" fmla="*/ 0 h 170"/>
              <a:gd name="T24" fmla="*/ 0 w 211"/>
              <a:gd name="T25" fmla="*/ 0 h 170"/>
              <a:gd name="T26" fmla="*/ 0 w 211"/>
              <a:gd name="T27" fmla="*/ 0 h 170"/>
              <a:gd name="T28" fmla="*/ 0 w 211"/>
              <a:gd name="T29" fmla="*/ 0 h 1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1" h="170">
                <a:moveTo>
                  <a:pt x="0" y="169"/>
                </a:moveTo>
                <a:lnTo>
                  <a:pt x="75" y="169"/>
                </a:lnTo>
                <a:lnTo>
                  <a:pt x="75" y="154"/>
                </a:lnTo>
                <a:lnTo>
                  <a:pt x="165" y="108"/>
                </a:lnTo>
                <a:lnTo>
                  <a:pt x="165" y="77"/>
                </a:lnTo>
                <a:lnTo>
                  <a:pt x="210" y="77"/>
                </a:lnTo>
                <a:lnTo>
                  <a:pt x="195" y="46"/>
                </a:lnTo>
                <a:lnTo>
                  <a:pt x="195" y="15"/>
                </a:lnTo>
                <a:lnTo>
                  <a:pt x="165" y="0"/>
                </a:lnTo>
                <a:lnTo>
                  <a:pt x="135" y="15"/>
                </a:lnTo>
                <a:lnTo>
                  <a:pt x="135" y="0"/>
                </a:lnTo>
                <a:lnTo>
                  <a:pt x="105" y="31"/>
                </a:lnTo>
                <a:lnTo>
                  <a:pt x="90" y="46"/>
                </a:lnTo>
                <a:lnTo>
                  <a:pt x="45" y="123"/>
                </a:lnTo>
                <a:lnTo>
                  <a:pt x="0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9" name="Freeform 492"/>
          <p:cNvSpPr>
            <a:spLocks/>
          </p:cNvSpPr>
          <p:nvPr/>
        </p:nvSpPr>
        <p:spPr bwMode="auto">
          <a:xfrm>
            <a:off x="4181529" y="3032419"/>
            <a:ext cx="302249" cy="228514"/>
          </a:xfrm>
          <a:custGeom>
            <a:avLst/>
            <a:gdLst>
              <a:gd name="T0" fmla="*/ 0 w 210"/>
              <a:gd name="T1" fmla="*/ 0 h 185"/>
              <a:gd name="T2" fmla="*/ 0 w 210"/>
              <a:gd name="T3" fmla="*/ 0 h 185"/>
              <a:gd name="T4" fmla="*/ 0 w 210"/>
              <a:gd name="T5" fmla="*/ 0 h 185"/>
              <a:gd name="T6" fmla="*/ 0 w 210"/>
              <a:gd name="T7" fmla="*/ 0 h 185"/>
              <a:gd name="T8" fmla="*/ 0 w 210"/>
              <a:gd name="T9" fmla="*/ 0 h 185"/>
              <a:gd name="T10" fmla="*/ 0 w 210"/>
              <a:gd name="T11" fmla="*/ 0 h 185"/>
              <a:gd name="T12" fmla="*/ 0 w 210"/>
              <a:gd name="T13" fmla="*/ 0 h 185"/>
              <a:gd name="T14" fmla="*/ 0 w 210"/>
              <a:gd name="T15" fmla="*/ 0 h 185"/>
              <a:gd name="T16" fmla="*/ 0 w 210"/>
              <a:gd name="T17" fmla="*/ 0 h 185"/>
              <a:gd name="T18" fmla="*/ 0 w 210"/>
              <a:gd name="T19" fmla="*/ 0 h 185"/>
              <a:gd name="T20" fmla="*/ 0 w 210"/>
              <a:gd name="T21" fmla="*/ 0 h 185"/>
              <a:gd name="T22" fmla="*/ 0 w 210"/>
              <a:gd name="T23" fmla="*/ 0 h 185"/>
              <a:gd name="T24" fmla="*/ 0 w 210"/>
              <a:gd name="T25" fmla="*/ 0 h 185"/>
              <a:gd name="T26" fmla="*/ 0 w 210"/>
              <a:gd name="T27" fmla="*/ 0 h 185"/>
              <a:gd name="T28" fmla="*/ 0 w 210"/>
              <a:gd name="T29" fmla="*/ 0 h 185"/>
              <a:gd name="T30" fmla="*/ 0 w 210"/>
              <a:gd name="T31" fmla="*/ 0 h 185"/>
              <a:gd name="T32" fmla="*/ 0 w 210"/>
              <a:gd name="T33" fmla="*/ 0 h 185"/>
              <a:gd name="T34" fmla="*/ 0 w 210"/>
              <a:gd name="T35" fmla="*/ 0 h 185"/>
              <a:gd name="T36" fmla="*/ 0 w 210"/>
              <a:gd name="T37" fmla="*/ 0 h 185"/>
              <a:gd name="T38" fmla="*/ 0 w 210"/>
              <a:gd name="T39" fmla="*/ 0 h 185"/>
              <a:gd name="T40" fmla="*/ 0 w 210"/>
              <a:gd name="T41" fmla="*/ 0 h 185"/>
              <a:gd name="T42" fmla="*/ 0 w 210"/>
              <a:gd name="T43" fmla="*/ 0 h 185"/>
              <a:gd name="T44" fmla="*/ 0 w 210"/>
              <a:gd name="T45" fmla="*/ 0 h 185"/>
              <a:gd name="T46" fmla="*/ 0 w 210"/>
              <a:gd name="T47" fmla="*/ 0 h 185"/>
              <a:gd name="T48" fmla="*/ 0 w 210"/>
              <a:gd name="T49" fmla="*/ 0 h 185"/>
              <a:gd name="T50" fmla="*/ 0 w 210"/>
              <a:gd name="T51" fmla="*/ 0 h 185"/>
              <a:gd name="T52" fmla="*/ 0 w 210"/>
              <a:gd name="T53" fmla="*/ 0 h 185"/>
              <a:gd name="T54" fmla="*/ 0 w 210"/>
              <a:gd name="T55" fmla="*/ 0 h 1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0" h="185">
                <a:moveTo>
                  <a:pt x="60" y="169"/>
                </a:moveTo>
                <a:lnTo>
                  <a:pt x="90" y="184"/>
                </a:lnTo>
                <a:lnTo>
                  <a:pt x="90" y="169"/>
                </a:lnTo>
                <a:lnTo>
                  <a:pt x="134" y="184"/>
                </a:lnTo>
                <a:lnTo>
                  <a:pt x="134" y="169"/>
                </a:lnTo>
                <a:lnTo>
                  <a:pt x="149" y="169"/>
                </a:lnTo>
                <a:lnTo>
                  <a:pt x="194" y="169"/>
                </a:lnTo>
                <a:lnTo>
                  <a:pt x="209" y="153"/>
                </a:lnTo>
                <a:lnTo>
                  <a:pt x="194" y="123"/>
                </a:lnTo>
                <a:lnTo>
                  <a:pt x="194" y="107"/>
                </a:lnTo>
                <a:lnTo>
                  <a:pt x="179" y="107"/>
                </a:lnTo>
                <a:lnTo>
                  <a:pt x="179" y="92"/>
                </a:lnTo>
                <a:lnTo>
                  <a:pt x="209" y="61"/>
                </a:lnTo>
                <a:lnTo>
                  <a:pt x="209" y="46"/>
                </a:lnTo>
                <a:lnTo>
                  <a:pt x="179" y="15"/>
                </a:lnTo>
                <a:lnTo>
                  <a:pt x="149" y="15"/>
                </a:lnTo>
                <a:lnTo>
                  <a:pt x="119" y="0"/>
                </a:lnTo>
                <a:lnTo>
                  <a:pt x="105" y="0"/>
                </a:lnTo>
                <a:lnTo>
                  <a:pt x="105" y="15"/>
                </a:lnTo>
                <a:lnTo>
                  <a:pt x="75" y="46"/>
                </a:lnTo>
                <a:lnTo>
                  <a:pt x="45" y="31"/>
                </a:lnTo>
                <a:lnTo>
                  <a:pt x="45" y="46"/>
                </a:lnTo>
                <a:lnTo>
                  <a:pt x="30" y="46"/>
                </a:lnTo>
                <a:lnTo>
                  <a:pt x="15" y="46"/>
                </a:lnTo>
                <a:lnTo>
                  <a:pt x="0" y="61"/>
                </a:lnTo>
                <a:lnTo>
                  <a:pt x="45" y="77"/>
                </a:lnTo>
                <a:lnTo>
                  <a:pt x="60" y="123"/>
                </a:lnTo>
                <a:lnTo>
                  <a:pt x="60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0" name="Freeform 493"/>
          <p:cNvSpPr>
            <a:spLocks/>
          </p:cNvSpPr>
          <p:nvPr/>
        </p:nvSpPr>
        <p:spPr bwMode="auto">
          <a:xfrm>
            <a:off x="4503923" y="3260943"/>
            <a:ext cx="23508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1" name="Freeform 494"/>
          <p:cNvSpPr>
            <a:spLocks/>
          </p:cNvSpPr>
          <p:nvPr/>
        </p:nvSpPr>
        <p:spPr bwMode="auto">
          <a:xfrm>
            <a:off x="4074063" y="3221202"/>
            <a:ext cx="302249" cy="215267"/>
          </a:xfrm>
          <a:custGeom>
            <a:avLst/>
            <a:gdLst>
              <a:gd name="T0" fmla="*/ 0 w 210"/>
              <a:gd name="T1" fmla="*/ 0 h 170"/>
              <a:gd name="T2" fmla="*/ 0 w 210"/>
              <a:gd name="T3" fmla="*/ 0 h 170"/>
              <a:gd name="T4" fmla="*/ 0 w 210"/>
              <a:gd name="T5" fmla="*/ 0 h 170"/>
              <a:gd name="T6" fmla="*/ 0 w 210"/>
              <a:gd name="T7" fmla="*/ 0 h 170"/>
              <a:gd name="T8" fmla="*/ 0 w 210"/>
              <a:gd name="T9" fmla="*/ 0 h 170"/>
              <a:gd name="T10" fmla="*/ 0 w 210"/>
              <a:gd name="T11" fmla="*/ 0 h 170"/>
              <a:gd name="T12" fmla="*/ 0 w 210"/>
              <a:gd name="T13" fmla="*/ 0 h 170"/>
              <a:gd name="T14" fmla="*/ 0 w 210"/>
              <a:gd name="T15" fmla="*/ 0 h 170"/>
              <a:gd name="T16" fmla="*/ 0 w 210"/>
              <a:gd name="T17" fmla="*/ 0 h 170"/>
              <a:gd name="T18" fmla="*/ 0 w 210"/>
              <a:gd name="T19" fmla="*/ 0 h 170"/>
              <a:gd name="T20" fmla="*/ 0 w 210"/>
              <a:gd name="T21" fmla="*/ 0 h 170"/>
              <a:gd name="T22" fmla="*/ 0 w 210"/>
              <a:gd name="T23" fmla="*/ 0 h 170"/>
              <a:gd name="T24" fmla="*/ 0 w 210"/>
              <a:gd name="T25" fmla="*/ 0 h 170"/>
              <a:gd name="T26" fmla="*/ 0 w 210"/>
              <a:gd name="T27" fmla="*/ 0 h 170"/>
              <a:gd name="T28" fmla="*/ 0 w 210"/>
              <a:gd name="T29" fmla="*/ 0 h 170"/>
              <a:gd name="T30" fmla="*/ 0 w 210"/>
              <a:gd name="T31" fmla="*/ 0 h 170"/>
              <a:gd name="T32" fmla="*/ 0 w 210"/>
              <a:gd name="T33" fmla="*/ 0 h 170"/>
              <a:gd name="T34" fmla="*/ 0 w 210"/>
              <a:gd name="T35" fmla="*/ 0 h 170"/>
              <a:gd name="T36" fmla="*/ 0 w 210"/>
              <a:gd name="T37" fmla="*/ 0 h 170"/>
              <a:gd name="T38" fmla="*/ 0 w 210"/>
              <a:gd name="T39" fmla="*/ 0 h 170"/>
              <a:gd name="T40" fmla="*/ 0 w 210"/>
              <a:gd name="T41" fmla="*/ 0 h 170"/>
              <a:gd name="T42" fmla="*/ 0 w 210"/>
              <a:gd name="T43" fmla="*/ 0 h 170"/>
              <a:gd name="T44" fmla="*/ 0 w 210"/>
              <a:gd name="T45" fmla="*/ 0 h 170"/>
              <a:gd name="T46" fmla="*/ 0 w 210"/>
              <a:gd name="T47" fmla="*/ 0 h 1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0" h="170">
                <a:moveTo>
                  <a:pt x="60" y="169"/>
                </a:moveTo>
                <a:lnTo>
                  <a:pt x="90" y="154"/>
                </a:lnTo>
                <a:lnTo>
                  <a:pt x="105" y="154"/>
                </a:lnTo>
                <a:lnTo>
                  <a:pt x="119" y="154"/>
                </a:lnTo>
                <a:lnTo>
                  <a:pt x="134" y="138"/>
                </a:lnTo>
                <a:lnTo>
                  <a:pt x="149" y="138"/>
                </a:lnTo>
                <a:lnTo>
                  <a:pt x="164" y="108"/>
                </a:lnTo>
                <a:lnTo>
                  <a:pt x="149" y="92"/>
                </a:lnTo>
                <a:lnTo>
                  <a:pt x="179" y="61"/>
                </a:lnTo>
                <a:lnTo>
                  <a:pt x="209" y="46"/>
                </a:lnTo>
                <a:lnTo>
                  <a:pt x="209" y="31"/>
                </a:lnTo>
                <a:lnTo>
                  <a:pt x="164" y="15"/>
                </a:lnTo>
                <a:lnTo>
                  <a:pt x="164" y="31"/>
                </a:lnTo>
                <a:lnTo>
                  <a:pt x="134" y="15"/>
                </a:lnTo>
                <a:lnTo>
                  <a:pt x="119" y="15"/>
                </a:lnTo>
                <a:lnTo>
                  <a:pt x="30" y="0"/>
                </a:lnTo>
                <a:lnTo>
                  <a:pt x="0" y="15"/>
                </a:lnTo>
                <a:lnTo>
                  <a:pt x="0" y="46"/>
                </a:lnTo>
                <a:lnTo>
                  <a:pt x="45" y="46"/>
                </a:lnTo>
                <a:lnTo>
                  <a:pt x="30" y="108"/>
                </a:lnTo>
                <a:lnTo>
                  <a:pt x="30" y="123"/>
                </a:lnTo>
                <a:lnTo>
                  <a:pt x="30" y="154"/>
                </a:lnTo>
                <a:lnTo>
                  <a:pt x="45" y="154"/>
                </a:lnTo>
                <a:lnTo>
                  <a:pt x="60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2" name="Freeform 495"/>
          <p:cNvSpPr>
            <a:spLocks/>
          </p:cNvSpPr>
          <p:nvPr/>
        </p:nvSpPr>
        <p:spPr bwMode="auto">
          <a:xfrm>
            <a:off x="4329292" y="3337115"/>
            <a:ext cx="47017" cy="23183"/>
          </a:xfrm>
          <a:custGeom>
            <a:avLst/>
            <a:gdLst>
              <a:gd name="T0" fmla="*/ 0 w 30"/>
              <a:gd name="T1" fmla="*/ 0 h 17"/>
              <a:gd name="T2" fmla="*/ 0 w 30"/>
              <a:gd name="T3" fmla="*/ 0 h 17"/>
              <a:gd name="T4" fmla="*/ 0 w 30"/>
              <a:gd name="T5" fmla="*/ 0 h 17"/>
              <a:gd name="T6" fmla="*/ 0 w 30"/>
              <a:gd name="T7" fmla="*/ 0 h 17"/>
              <a:gd name="T8" fmla="*/ 0 w 30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17">
                <a:moveTo>
                  <a:pt x="0" y="0"/>
                </a:moveTo>
                <a:lnTo>
                  <a:pt x="15" y="16"/>
                </a:lnTo>
                <a:lnTo>
                  <a:pt x="29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3" name="Freeform 496"/>
          <p:cNvSpPr>
            <a:spLocks/>
          </p:cNvSpPr>
          <p:nvPr/>
        </p:nvSpPr>
        <p:spPr bwMode="auto">
          <a:xfrm>
            <a:off x="4074059" y="3277502"/>
            <a:ext cx="63808" cy="139095"/>
          </a:xfrm>
          <a:custGeom>
            <a:avLst/>
            <a:gdLst>
              <a:gd name="T0" fmla="*/ 0 w 46"/>
              <a:gd name="T1" fmla="*/ 0 h 108"/>
              <a:gd name="T2" fmla="*/ 0 w 46"/>
              <a:gd name="T3" fmla="*/ 0 h 108"/>
              <a:gd name="T4" fmla="*/ 0 w 46"/>
              <a:gd name="T5" fmla="*/ 0 h 108"/>
              <a:gd name="T6" fmla="*/ 0 w 46"/>
              <a:gd name="T7" fmla="*/ 0 h 108"/>
              <a:gd name="T8" fmla="*/ 0 w 46"/>
              <a:gd name="T9" fmla="*/ 0 h 108"/>
              <a:gd name="T10" fmla="*/ 0 w 46"/>
              <a:gd name="T11" fmla="*/ 0 h 108"/>
              <a:gd name="T12" fmla="*/ 0 w 46"/>
              <a:gd name="T13" fmla="*/ 0 h 108"/>
              <a:gd name="T14" fmla="*/ 0 w 46"/>
              <a:gd name="T15" fmla="*/ 0 h 108"/>
              <a:gd name="T16" fmla="*/ 0 w 46"/>
              <a:gd name="T17" fmla="*/ 0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" h="108">
                <a:moveTo>
                  <a:pt x="0" y="0"/>
                </a:moveTo>
                <a:lnTo>
                  <a:pt x="0" y="61"/>
                </a:lnTo>
                <a:lnTo>
                  <a:pt x="0" y="76"/>
                </a:lnTo>
                <a:lnTo>
                  <a:pt x="0" y="107"/>
                </a:lnTo>
                <a:lnTo>
                  <a:pt x="30" y="107"/>
                </a:lnTo>
                <a:lnTo>
                  <a:pt x="30" y="76"/>
                </a:lnTo>
                <a:lnTo>
                  <a:pt x="30" y="61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4" name="Freeform 497"/>
          <p:cNvSpPr>
            <a:spLocks/>
          </p:cNvSpPr>
          <p:nvPr/>
        </p:nvSpPr>
        <p:spPr bwMode="auto">
          <a:xfrm>
            <a:off x="4352804" y="2992678"/>
            <a:ext cx="87317" cy="59612"/>
          </a:xfrm>
          <a:custGeom>
            <a:avLst/>
            <a:gdLst>
              <a:gd name="T0" fmla="*/ 0 w 61"/>
              <a:gd name="T1" fmla="*/ 0 h 47"/>
              <a:gd name="T2" fmla="*/ 0 w 61"/>
              <a:gd name="T3" fmla="*/ 0 h 47"/>
              <a:gd name="T4" fmla="*/ 0 w 61"/>
              <a:gd name="T5" fmla="*/ 0 h 47"/>
              <a:gd name="T6" fmla="*/ 0 w 61"/>
              <a:gd name="T7" fmla="*/ 0 h 47"/>
              <a:gd name="T8" fmla="*/ 0 w 61"/>
              <a:gd name="T9" fmla="*/ 0 h 47"/>
              <a:gd name="T10" fmla="*/ 0 w 61"/>
              <a:gd name="T11" fmla="*/ 0 h 47"/>
              <a:gd name="T12" fmla="*/ 0 w 61"/>
              <a:gd name="T13" fmla="*/ 0 h 47"/>
              <a:gd name="T14" fmla="*/ 0 w 61"/>
              <a:gd name="T15" fmla="*/ 0 h 47"/>
              <a:gd name="T16" fmla="*/ 0 w 61"/>
              <a:gd name="T17" fmla="*/ 0 h 47"/>
              <a:gd name="T18" fmla="*/ 0 w 61"/>
              <a:gd name="T19" fmla="*/ 0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47">
                <a:moveTo>
                  <a:pt x="45" y="46"/>
                </a:moveTo>
                <a:lnTo>
                  <a:pt x="60" y="46"/>
                </a:lnTo>
                <a:lnTo>
                  <a:pt x="30" y="46"/>
                </a:lnTo>
                <a:lnTo>
                  <a:pt x="0" y="31"/>
                </a:lnTo>
                <a:lnTo>
                  <a:pt x="15" y="15"/>
                </a:lnTo>
                <a:lnTo>
                  <a:pt x="30" y="15"/>
                </a:lnTo>
                <a:lnTo>
                  <a:pt x="45" y="0"/>
                </a:lnTo>
                <a:lnTo>
                  <a:pt x="60" y="15"/>
                </a:lnTo>
                <a:lnTo>
                  <a:pt x="60" y="31"/>
                </a:lnTo>
                <a:lnTo>
                  <a:pt x="45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5" name="Freeform 498"/>
          <p:cNvSpPr>
            <a:spLocks/>
          </p:cNvSpPr>
          <p:nvPr/>
        </p:nvSpPr>
        <p:spPr bwMode="auto">
          <a:xfrm>
            <a:off x="4372953" y="2949625"/>
            <a:ext cx="87317" cy="62924"/>
          </a:xfrm>
          <a:custGeom>
            <a:avLst/>
            <a:gdLst>
              <a:gd name="T0" fmla="*/ 0 w 60"/>
              <a:gd name="T1" fmla="*/ 0 h 48"/>
              <a:gd name="T2" fmla="*/ 0 w 60"/>
              <a:gd name="T3" fmla="*/ 0 h 48"/>
              <a:gd name="T4" fmla="*/ 0 w 60"/>
              <a:gd name="T5" fmla="*/ 0 h 48"/>
              <a:gd name="T6" fmla="*/ 0 w 60"/>
              <a:gd name="T7" fmla="*/ 0 h 48"/>
              <a:gd name="T8" fmla="*/ 0 w 60"/>
              <a:gd name="T9" fmla="*/ 0 h 48"/>
              <a:gd name="T10" fmla="*/ 0 w 60"/>
              <a:gd name="T11" fmla="*/ 0 h 48"/>
              <a:gd name="T12" fmla="*/ 0 w 60"/>
              <a:gd name="T13" fmla="*/ 0 h 48"/>
              <a:gd name="T14" fmla="*/ 0 w 60"/>
              <a:gd name="T15" fmla="*/ 0 h 48"/>
              <a:gd name="T16" fmla="*/ 0 w 60"/>
              <a:gd name="T17" fmla="*/ 0 h 48"/>
              <a:gd name="T18" fmla="*/ 0 w 60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48">
                <a:moveTo>
                  <a:pt x="0" y="47"/>
                </a:moveTo>
                <a:lnTo>
                  <a:pt x="15" y="47"/>
                </a:lnTo>
                <a:lnTo>
                  <a:pt x="30" y="31"/>
                </a:lnTo>
                <a:lnTo>
                  <a:pt x="44" y="47"/>
                </a:lnTo>
                <a:lnTo>
                  <a:pt x="59" y="16"/>
                </a:lnTo>
                <a:lnTo>
                  <a:pt x="59" y="0"/>
                </a:lnTo>
                <a:lnTo>
                  <a:pt x="30" y="0"/>
                </a:lnTo>
                <a:lnTo>
                  <a:pt x="15" y="0"/>
                </a:lnTo>
                <a:lnTo>
                  <a:pt x="0" y="31"/>
                </a:lnTo>
                <a:lnTo>
                  <a:pt x="0" y="4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6" name="Freeform 499"/>
          <p:cNvSpPr>
            <a:spLocks/>
          </p:cNvSpPr>
          <p:nvPr/>
        </p:nvSpPr>
        <p:spPr bwMode="auto">
          <a:xfrm>
            <a:off x="4161375" y="2777421"/>
            <a:ext cx="167916" cy="274879"/>
          </a:xfrm>
          <a:custGeom>
            <a:avLst/>
            <a:gdLst>
              <a:gd name="T0" fmla="*/ 0 w 121"/>
              <a:gd name="T1" fmla="*/ 0 h 217"/>
              <a:gd name="T2" fmla="*/ 0 w 121"/>
              <a:gd name="T3" fmla="*/ 0 h 217"/>
              <a:gd name="T4" fmla="*/ 0 w 121"/>
              <a:gd name="T5" fmla="*/ 0 h 217"/>
              <a:gd name="T6" fmla="*/ 0 w 121"/>
              <a:gd name="T7" fmla="*/ 0 h 217"/>
              <a:gd name="T8" fmla="*/ 0 w 121"/>
              <a:gd name="T9" fmla="*/ 0 h 217"/>
              <a:gd name="T10" fmla="*/ 0 w 121"/>
              <a:gd name="T11" fmla="*/ 0 h 217"/>
              <a:gd name="T12" fmla="*/ 0 w 121"/>
              <a:gd name="T13" fmla="*/ 0 h 217"/>
              <a:gd name="T14" fmla="*/ 0 w 121"/>
              <a:gd name="T15" fmla="*/ 0 h 217"/>
              <a:gd name="T16" fmla="*/ 0 w 121"/>
              <a:gd name="T17" fmla="*/ 0 h 217"/>
              <a:gd name="T18" fmla="*/ 0 w 121"/>
              <a:gd name="T19" fmla="*/ 0 h 217"/>
              <a:gd name="T20" fmla="*/ 0 w 121"/>
              <a:gd name="T21" fmla="*/ 0 h 217"/>
              <a:gd name="T22" fmla="*/ 0 w 121"/>
              <a:gd name="T23" fmla="*/ 0 h 217"/>
              <a:gd name="T24" fmla="*/ 0 w 121"/>
              <a:gd name="T25" fmla="*/ 0 h 217"/>
              <a:gd name="T26" fmla="*/ 0 w 121"/>
              <a:gd name="T27" fmla="*/ 0 h 217"/>
              <a:gd name="T28" fmla="*/ 0 w 121"/>
              <a:gd name="T29" fmla="*/ 0 h 217"/>
              <a:gd name="T30" fmla="*/ 0 w 121"/>
              <a:gd name="T31" fmla="*/ 0 h 217"/>
              <a:gd name="T32" fmla="*/ 0 w 121"/>
              <a:gd name="T33" fmla="*/ 0 h 217"/>
              <a:gd name="T34" fmla="*/ 0 w 121"/>
              <a:gd name="T35" fmla="*/ 0 h 217"/>
              <a:gd name="T36" fmla="*/ 0 w 121"/>
              <a:gd name="T37" fmla="*/ 0 h 217"/>
              <a:gd name="T38" fmla="*/ 0 w 121"/>
              <a:gd name="T39" fmla="*/ 0 h 217"/>
              <a:gd name="T40" fmla="*/ 0 w 121"/>
              <a:gd name="T41" fmla="*/ 0 h 217"/>
              <a:gd name="T42" fmla="*/ 0 w 121"/>
              <a:gd name="T43" fmla="*/ 0 h 217"/>
              <a:gd name="T44" fmla="*/ 0 w 121"/>
              <a:gd name="T45" fmla="*/ 0 h 217"/>
              <a:gd name="T46" fmla="*/ 0 w 121"/>
              <a:gd name="T47" fmla="*/ 0 h 217"/>
              <a:gd name="T48" fmla="*/ 0 w 121"/>
              <a:gd name="T49" fmla="*/ 0 h 217"/>
              <a:gd name="T50" fmla="*/ 0 w 121"/>
              <a:gd name="T51" fmla="*/ 0 h 217"/>
              <a:gd name="T52" fmla="*/ 0 w 121"/>
              <a:gd name="T53" fmla="*/ 0 h 217"/>
              <a:gd name="T54" fmla="*/ 0 w 121"/>
              <a:gd name="T55" fmla="*/ 0 h 217"/>
              <a:gd name="T56" fmla="*/ 0 w 121"/>
              <a:gd name="T57" fmla="*/ 0 h 217"/>
              <a:gd name="T58" fmla="*/ 0 w 121"/>
              <a:gd name="T59" fmla="*/ 0 h 217"/>
              <a:gd name="T60" fmla="*/ 0 w 121"/>
              <a:gd name="T61" fmla="*/ 0 h 217"/>
              <a:gd name="T62" fmla="*/ 0 w 121"/>
              <a:gd name="T63" fmla="*/ 0 h 2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1" h="217">
                <a:moveTo>
                  <a:pt x="45" y="0"/>
                </a:moveTo>
                <a:lnTo>
                  <a:pt x="15" y="0"/>
                </a:lnTo>
                <a:lnTo>
                  <a:pt x="0" y="15"/>
                </a:lnTo>
                <a:lnTo>
                  <a:pt x="15" y="62"/>
                </a:lnTo>
                <a:lnTo>
                  <a:pt x="15" y="77"/>
                </a:lnTo>
                <a:lnTo>
                  <a:pt x="15" y="93"/>
                </a:lnTo>
                <a:lnTo>
                  <a:pt x="15" y="108"/>
                </a:lnTo>
                <a:lnTo>
                  <a:pt x="45" y="93"/>
                </a:lnTo>
                <a:lnTo>
                  <a:pt x="45" y="108"/>
                </a:lnTo>
                <a:lnTo>
                  <a:pt x="45" y="139"/>
                </a:lnTo>
                <a:lnTo>
                  <a:pt x="30" y="139"/>
                </a:lnTo>
                <a:lnTo>
                  <a:pt x="30" y="154"/>
                </a:lnTo>
                <a:lnTo>
                  <a:pt x="15" y="170"/>
                </a:lnTo>
                <a:lnTo>
                  <a:pt x="30" y="170"/>
                </a:lnTo>
                <a:lnTo>
                  <a:pt x="45" y="185"/>
                </a:lnTo>
                <a:lnTo>
                  <a:pt x="30" y="185"/>
                </a:lnTo>
                <a:lnTo>
                  <a:pt x="0" y="216"/>
                </a:lnTo>
                <a:lnTo>
                  <a:pt x="15" y="216"/>
                </a:lnTo>
                <a:lnTo>
                  <a:pt x="45" y="201"/>
                </a:lnTo>
                <a:lnTo>
                  <a:pt x="60" y="201"/>
                </a:lnTo>
                <a:lnTo>
                  <a:pt x="105" y="201"/>
                </a:lnTo>
                <a:lnTo>
                  <a:pt x="120" y="185"/>
                </a:lnTo>
                <a:lnTo>
                  <a:pt x="105" y="185"/>
                </a:lnTo>
                <a:lnTo>
                  <a:pt x="120" y="170"/>
                </a:lnTo>
                <a:lnTo>
                  <a:pt x="120" y="154"/>
                </a:lnTo>
                <a:lnTo>
                  <a:pt x="120" y="139"/>
                </a:lnTo>
                <a:lnTo>
                  <a:pt x="105" y="139"/>
                </a:lnTo>
                <a:lnTo>
                  <a:pt x="60" y="62"/>
                </a:lnTo>
                <a:lnTo>
                  <a:pt x="45" y="62"/>
                </a:lnTo>
                <a:lnTo>
                  <a:pt x="60" y="31"/>
                </a:lnTo>
                <a:lnTo>
                  <a:pt x="30" y="31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7" name="Freeform 500"/>
          <p:cNvSpPr>
            <a:spLocks/>
          </p:cNvSpPr>
          <p:nvPr/>
        </p:nvSpPr>
        <p:spPr bwMode="auto">
          <a:xfrm>
            <a:off x="4114359" y="2896636"/>
            <a:ext cx="47017" cy="36430"/>
          </a:xfrm>
          <a:custGeom>
            <a:avLst/>
            <a:gdLst>
              <a:gd name="T0" fmla="*/ 0 w 31"/>
              <a:gd name="T1" fmla="*/ 0 h 32"/>
              <a:gd name="T2" fmla="*/ 0 w 31"/>
              <a:gd name="T3" fmla="*/ 0 h 32"/>
              <a:gd name="T4" fmla="*/ 0 w 31"/>
              <a:gd name="T5" fmla="*/ 0 h 32"/>
              <a:gd name="T6" fmla="*/ 0 w 31"/>
              <a:gd name="T7" fmla="*/ 0 h 32"/>
              <a:gd name="T8" fmla="*/ 0 w 31"/>
              <a:gd name="T9" fmla="*/ 0 h 32"/>
              <a:gd name="T10" fmla="*/ 0 w 31"/>
              <a:gd name="T11" fmla="*/ 0 h 32"/>
              <a:gd name="T12" fmla="*/ 0 w 31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32">
                <a:moveTo>
                  <a:pt x="15" y="0"/>
                </a:moveTo>
                <a:lnTo>
                  <a:pt x="0" y="16"/>
                </a:lnTo>
                <a:lnTo>
                  <a:pt x="15" y="31"/>
                </a:lnTo>
                <a:lnTo>
                  <a:pt x="30" y="31"/>
                </a:lnTo>
                <a:lnTo>
                  <a:pt x="30" y="16"/>
                </a:lnTo>
                <a:lnTo>
                  <a:pt x="30" y="0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8" name="Freeform 501"/>
          <p:cNvSpPr>
            <a:spLocks/>
          </p:cNvSpPr>
          <p:nvPr/>
        </p:nvSpPr>
        <p:spPr bwMode="auto">
          <a:xfrm>
            <a:off x="4134507" y="2777421"/>
            <a:ext cx="30225" cy="23183"/>
          </a:xfrm>
          <a:custGeom>
            <a:avLst/>
            <a:gdLst>
              <a:gd name="T0" fmla="*/ 0 w 18"/>
              <a:gd name="T1" fmla="*/ 0 h 17"/>
              <a:gd name="T2" fmla="*/ 1 w 18"/>
              <a:gd name="T3" fmla="*/ 0 h 17"/>
              <a:gd name="T4" fmla="*/ 1 w 18"/>
              <a:gd name="T5" fmla="*/ 0 h 17"/>
              <a:gd name="T6" fmla="*/ 0 w 18"/>
              <a:gd name="T7" fmla="*/ 0 h 17"/>
              <a:gd name="T8" fmla="*/ 0 w 18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7" y="16"/>
                </a:lnTo>
                <a:lnTo>
                  <a:pt x="17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9" name="Freeform 502"/>
          <p:cNvSpPr>
            <a:spLocks/>
          </p:cNvSpPr>
          <p:nvPr/>
        </p:nvSpPr>
        <p:spPr bwMode="auto">
          <a:xfrm>
            <a:off x="4047191" y="2896646"/>
            <a:ext cx="114183" cy="115913"/>
          </a:xfrm>
          <a:custGeom>
            <a:avLst/>
            <a:gdLst>
              <a:gd name="T0" fmla="*/ 0 w 77"/>
              <a:gd name="T1" fmla="*/ 0 h 94"/>
              <a:gd name="T2" fmla="*/ 0 w 77"/>
              <a:gd name="T3" fmla="*/ 0 h 94"/>
              <a:gd name="T4" fmla="*/ 0 w 77"/>
              <a:gd name="T5" fmla="*/ 0 h 94"/>
              <a:gd name="T6" fmla="*/ 0 w 77"/>
              <a:gd name="T7" fmla="*/ 0 h 94"/>
              <a:gd name="T8" fmla="*/ 0 w 77"/>
              <a:gd name="T9" fmla="*/ 0 h 94"/>
              <a:gd name="T10" fmla="*/ 0 w 77"/>
              <a:gd name="T11" fmla="*/ 0 h 94"/>
              <a:gd name="T12" fmla="*/ 0 w 77"/>
              <a:gd name="T13" fmla="*/ 0 h 94"/>
              <a:gd name="T14" fmla="*/ 0 w 77"/>
              <a:gd name="T15" fmla="*/ 0 h 94"/>
              <a:gd name="T16" fmla="*/ 0 w 77"/>
              <a:gd name="T17" fmla="*/ 0 h 94"/>
              <a:gd name="T18" fmla="*/ 0 w 77"/>
              <a:gd name="T19" fmla="*/ 0 h 94"/>
              <a:gd name="T20" fmla="*/ 0 w 77"/>
              <a:gd name="T21" fmla="*/ 0 h 94"/>
              <a:gd name="T22" fmla="*/ 0 w 77"/>
              <a:gd name="T23" fmla="*/ 0 h 94"/>
              <a:gd name="T24" fmla="*/ 0 w 77"/>
              <a:gd name="T25" fmla="*/ 0 h 94"/>
              <a:gd name="T26" fmla="*/ 0 w 77"/>
              <a:gd name="T27" fmla="*/ 0 h 94"/>
              <a:gd name="T28" fmla="*/ 0 w 77"/>
              <a:gd name="T29" fmla="*/ 0 h 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7" h="94">
                <a:moveTo>
                  <a:pt x="76" y="31"/>
                </a:moveTo>
                <a:lnTo>
                  <a:pt x="61" y="31"/>
                </a:lnTo>
                <a:lnTo>
                  <a:pt x="46" y="16"/>
                </a:lnTo>
                <a:lnTo>
                  <a:pt x="61" y="0"/>
                </a:lnTo>
                <a:lnTo>
                  <a:pt x="46" y="0"/>
                </a:lnTo>
                <a:lnTo>
                  <a:pt x="30" y="16"/>
                </a:lnTo>
                <a:lnTo>
                  <a:pt x="15" y="16"/>
                </a:lnTo>
                <a:lnTo>
                  <a:pt x="15" y="47"/>
                </a:lnTo>
                <a:lnTo>
                  <a:pt x="15" y="62"/>
                </a:lnTo>
                <a:lnTo>
                  <a:pt x="0" y="78"/>
                </a:lnTo>
                <a:lnTo>
                  <a:pt x="15" y="93"/>
                </a:lnTo>
                <a:lnTo>
                  <a:pt x="30" y="93"/>
                </a:lnTo>
                <a:lnTo>
                  <a:pt x="61" y="78"/>
                </a:lnTo>
                <a:lnTo>
                  <a:pt x="76" y="47"/>
                </a:lnTo>
                <a:lnTo>
                  <a:pt x="76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0" name="Freeform 503"/>
          <p:cNvSpPr>
            <a:spLocks/>
          </p:cNvSpPr>
          <p:nvPr/>
        </p:nvSpPr>
        <p:spPr bwMode="auto">
          <a:xfrm>
            <a:off x="4503926" y="4300837"/>
            <a:ext cx="154482" cy="135784"/>
          </a:xfrm>
          <a:custGeom>
            <a:avLst/>
            <a:gdLst>
              <a:gd name="T0" fmla="*/ 0 w 105"/>
              <a:gd name="T1" fmla="*/ 0 h 109"/>
              <a:gd name="T2" fmla="*/ 0 w 105"/>
              <a:gd name="T3" fmla="*/ 0 h 109"/>
              <a:gd name="T4" fmla="*/ 0 w 105"/>
              <a:gd name="T5" fmla="*/ 0 h 109"/>
              <a:gd name="T6" fmla="*/ 0 w 105"/>
              <a:gd name="T7" fmla="*/ 0 h 109"/>
              <a:gd name="T8" fmla="*/ 0 w 105"/>
              <a:gd name="T9" fmla="*/ 0 h 109"/>
              <a:gd name="T10" fmla="*/ 0 w 105"/>
              <a:gd name="T11" fmla="*/ 0 h 109"/>
              <a:gd name="T12" fmla="*/ 0 w 105"/>
              <a:gd name="T13" fmla="*/ 0 h 109"/>
              <a:gd name="T14" fmla="*/ 0 w 105"/>
              <a:gd name="T15" fmla="*/ 0 h 109"/>
              <a:gd name="T16" fmla="*/ 0 w 105"/>
              <a:gd name="T17" fmla="*/ 0 h 109"/>
              <a:gd name="T18" fmla="*/ 0 w 105"/>
              <a:gd name="T19" fmla="*/ 0 h 109"/>
              <a:gd name="T20" fmla="*/ 0 w 105"/>
              <a:gd name="T21" fmla="*/ 0 h 109"/>
              <a:gd name="T22" fmla="*/ 0 w 105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109">
                <a:moveTo>
                  <a:pt x="45" y="108"/>
                </a:moveTo>
                <a:lnTo>
                  <a:pt x="59" y="93"/>
                </a:lnTo>
                <a:lnTo>
                  <a:pt x="59" y="77"/>
                </a:lnTo>
                <a:lnTo>
                  <a:pt x="89" y="62"/>
                </a:lnTo>
                <a:lnTo>
                  <a:pt x="89" y="31"/>
                </a:lnTo>
                <a:lnTo>
                  <a:pt x="104" y="15"/>
                </a:lnTo>
                <a:lnTo>
                  <a:pt x="74" y="0"/>
                </a:lnTo>
                <a:lnTo>
                  <a:pt x="45" y="0"/>
                </a:lnTo>
                <a:lnTo>
                  <a:pt x="45" y="15"/>
                </a:lnTo>
                <a:lnTo>
                  <a:pt x="15" y="15"/>
                </a:lnTo>
                <a:lnTo>
                  <a:pt x="0" y="46"/>
                </a:lnTo>
                <a:lnTo>
                  <a:pt x="45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1" name="Freeform 504"/>
          <p:cNvSpPr>
            <a:spLocks/>
          </p:cNvSpPr>
          <p:nvPr/>
        </p:nvSpPr>
        <p:spPr bwMode="auto">
          <a:xfrm>
            <a:off x="4524077" y="4300847"/>
            <a:ext cx="47017" cy="19871"/>
          </a:xfrm>
          <a:custGeom>
            <a:avLst/>
            <a:gdLst>
              <a:gd name="T0" fmla="*/ 0 w 32"/>
              <a:gd name="T1" fmla="*/ 0 h 17"/>
              <a:gd name="T2" fmla="*/ 0 w 32"/>
              <a:gd name="T3" fmla="*/ 0 h 17"/>
              <a:gd name="T4" fmla="*/ 0 w 32"/>
              <a:gd name="T5" fmla="*/ 0 h 17"/>
              <a:gd name="T6" fmla="*/ 0 w 32"/>
              <a:gd name="T7" fmla="*/ 0 h 17"/>
              <a:gd name="T8" fmla="*/ 0 w 3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17">
                <a:moveTo>
                  <a:pt x="0" y="16"/>
                </a:moveTo>
                <a:lnTo>
                  <a:pt x="31" y="16"/>
                </a:lnTo>
                <a:lnTo>
                  <a:pt x="31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2" name="Freeform 505"/>
          <p:cNvSpPr>
            <a:spLocks/>
          </p:cNvSpPr>
          <p:nvPr/>
        </p:nvSpPr>
        <p:spPr bwMode="auto">
          <a:xfrm>
            <a:off x="4352799" y="4012711"/>
            <a:ext cx="305608" cy="228514"/>
          </a:xfrm>
          <a:custGeom>
            <a:avLst/>
            <a:gdLst>
              <a:gd name="T0" fmla="*/ 0 w 210"/>
              <a:gd name="T1" fmla="*/ 0 h 185"/>
              <a:gd name="T2" fmla="*/ 0 w 210"/>
              <a:gd name="T3" fmla="*/ 0 h 185"/>
              <a:gd name="T4" fmla="*/ 0 w 210"/>
              <a:gd name="T5" fmla="*/ 0 h 185"/>
              <a:gd name="T6" fmla="*/ 0 w 210"/>
              <a:gd name="T7" fmla="*/ 0 h 185"/>
              <a:gd name="T8" fmla="*/ 0 w 210"/>
              <a:gd name="T9" fmla="*/ 0 h 185"/>
              <a:gd name="T10" fmla="*/ 0 w 210"/>
              <a:gd name="T11" fmla="*/ 0 h 185"/>
              <a:gd name="T12" fmla="*/ 0 w 210"/>
              <a:gd name="T13" fmla="*/ 0 h 185"/>
              <a:gd name="T14" fmla="*/ 0 w 210"/>
              <a:gd name="T15" fmla="*/ 0 h 185"/>
              <a:gd name="T16" fmla="*/ 0 w 210"/>
              <a:gd name="T17" fmla="*/ 0 h 185"/>
              <a:gd name="T18" fmla="*/ 0 w 210"/>
              <a:gd name="T19" fmla="*/ 0 h 185"/>
              <a:gd name="T20" fmla="*/ 0 w 210"/>
              <a:gd name="T21" fmla="*/ 0 h 185"/>
              <a:gd name="T22" fmla="*/ 0 w 210"/>
              <a:gd name="T23" fmla="*/ 0 h 185"/>
              <a:gd name="T24" fmla="*/ 0 w 210"/>
              <a:gd name="T25" fmla="*/ 0 h 185"/>
              <a:gd name="T26" fmla="*/ 0 w 210"/>
              <a:gd name="T27" fmla="*/ 0 h 185"/>
              <a:gd name="T28" fmla="*/ 0 w 210"/>
              <a:gd name="T29" fmla="*/ 0 h 185"/>
              <a:gd name="T30" fmla="*/ 0 w 210"/>
              <a:gd name="T31" fmla="*/ 0 h 185"/>
              <a:gd name="T32" fmla="*/ 0 w 210"/>
              <a:gd name="T33" fmla="*/ 0 h 185"/>
              <a:gd name="T34" fmla="*/ 0 w 210"/>
              <a:gd name="T35" fmla="*/ 0 h 185"/>
              <a:gd name="T36" fmla="*/ 0 w 210"/>
              <a:gd name="T37" fmla="*/ 0 h 1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0" h="185">
                <a:moveTo>
                  <a:pt x="105" y="184"/>
                </a:moveTo>
                <a:lnTo>
                  <a:pt x="105" y="153"/>
                </a:lnTo>
                <a:lnTo>
                  <a:pt x="134" y="138"/>
                </a:lnTo>
                <a:lnTo>
                  <a:pt x="149" y="138"/>
                </a:lnTo>
                <a:lnTo>
                  <a:pt x="179" y="92"/>
                </a:lnTo>
                <a:lnTo>
                  <a:pt x="209" y="46"/>
                </a:lnTo>
                <a:lnTo>
                  <a:pt x="209" y="15"/>
                </a:lnTo>
                <a:lnTo>
                  <a:pt x="179" y="0"/>
                </a:lnTo>
                <a:lnTo>
                  <a:pt x="134" y="0"/>
                </a:lnTo>
                <a:lnTo>
                  <a:pt x="105" y="15"/>
                </a:lnTo>
                <a:lnTo>
                  <a:pt x="30" y="0"/>
                </a:lnTo>
                <a:lnTo>
                  <a:pt x="15" y="31"/>
                </a:lnTo>
                <a:lnTo>
                  <a:pt x="15" y="61"/>
                </a:lnTo>
                <a:lnTo>
                  <a:pt x="0" y="92"/>
                </a:lnTo>
                <a:lnTo>
                  <a:pt x="0" y="138"/>
                </a:lnTo>
                <a:lnTo>
                  <a:pt x="30" y="138"/>
                </a:lnTo>
                <a:lnTo>
                  <a:pt x="45" y="184"/>
                </a:lnTo>
                <a:lnTo>
                  <a:pt x="75" y="184"/>
                </a:lnTo>
                <a:lnTo>
                  <a:pt x="105" y="184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133" name="Freeform 506"/>
          <p:cNvSpPr>
            <a:spLocks/>
          </p:cNvSpPr>
          <p:nvPr/>
        </p:nvSpPr>
        <p:spPr bwMode="auto">
          <a:xfrm>
            <a:off x="4309146" y="4049140"/>
            <a:ext cx="67167" cy="139095"/>
          </a:xfrm>
          <a:custGeom>
            <a:avLst/>
            <a:gdLst>
              <a:gd name="T0" fmla="*/ 0 w 46"/>
              <a:gd name="T1" fmla="*/ 0 h 108"/>
              <a:gd name="T2" fmla="*/ 0 w 46"/>
              <a:gd name="T3" fmla="*/ 0 h 108"/>
              <a:gd name="T4" fmla="*/ 0 w 46"/>
              <a:gd name="T5" fmla="*/ 0 h 108"/>
              <a:gd name="T6" fmla="*/ 0 w 46"/>
              <a:gd name="T7" fmla="*/ 0 h 108"/>
              <a:gd name="T8" fmla="*/ 0 w 46"/>
              <a:gd name="T9" fmla="*/ 0 h 108"/>
              <a:gd name="T10" fmla="*/ 0 w 46"/>
              <a:gd name="T11" fmla="*/ 0 h 108"/>
              <a:gd name="T12" fmla="*/ 0 w 46"/>
              <a:gd name="T13" fmla="*/ 0 h 108"/>
              <a:gd name="T14" fmla="*/ 0 w 46"/>
              <a:gd name="T15" fmla="*/ 0 h 108"/>
              <a:gd name="T16" fmla="*/ 0 w 46"/>
              <a:gd name="T17" fmla="*/ 0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" h="108">
                <a:moveTo>
                  <a:pt x="30" y="107"/>
                </a:moveTo>
                <a:lnTo>
                  <a:pt x="30" y="61"/>
                </a:lnTo>
                <a:lnTo>
                  <a:pt x="45" y="31"/>
                </a:lnTo>
                <a:lnTo>
                  <a:pt x="45" y="0"/>
                </a:lnTo>
                <a:lnTo>
                  <a:pt x="15" y="0"/>
                </a:lnTo>
                <a:lnTo>
                  <a:pt x="15" y="15"/>
                </a:lnTo>
                <a:lnTo>
                  <a:pt x="0" y="31"/>
                </a:lnTo>
                <a:lnTo>
                  <a:pt x="15" y="107"/>
                </a:lnTo>
                <a:lnTo>
                  <a:pt x="30" y="10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4" name="Freeform 507"/>
          <p:cNvSpPr>
            <a:spLocks/>
          </p:cNvSpPr>
          <p:nvPr/>
        </p:nvSpPr>
        <p:spPr bwMode="auto">
          <a:xfrm>
            <a:off x="4285632" y="4069013"/>
            <a:ext cx="43658" cy="119225"/>
          </a:xfrm>
          <a:custGeom>
            <a:avLst/>
            <a:gdLst>
              <a:gd name="T0" fmla="*/ 0 w 32"/>
              <a:gd name="T1" fmla="*/ 0 h 93"/>
              <a:gd name="T2" fmla="*/ 0 w 32"/>
              <a:gd name="T3" fmla="*/ 0 h 93"/>
              <a:gd name="T4" fmla="*/ 0 w 32"/>
              <a:gd name="T5" fmla="*/ 0 h 93"/>
              <a:gd name="T6" fmla="*/ 0 w 32"/>
              <a:gd name="T7" fmla="*/ 0 h 93"/>
              <a:gd name="T8" fmla="*/ 0 w 32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93">
                <a:moveTo>
                  <a:pt x="31" y="92"/>
                </a:moveTo>
                <a:lnTo>
                  <a:pt x="16" y="15"/>
                </a:lnTo>
                <a:lnTo>
                  <a:pt x="0" y="0"/>
                </a:lnTo>
                <a:lnTo>
                  <a:pt x="16" y="92"/>
                </a:lnTo>
                <a:lnTo>
                  <a:pt x="31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5" name="Freeform 508"/>
          <p:cNvSpPr>
            <a:spLocks/>
          </p:cNvSpPr>
          <p:nvPr/>
        </p:nvSpPr>
        <p:spPr bwMode="auto">
          <a:xfrm>
            <a:off x="4201674" y="4069011"/>
            <a:ext cx="107466" cy="155654"/>
          </a:xfrm>
          <a:custGeom>
            <a:avLst/>
            <a:gdLst>
              <a:gd name="T0" fmla="*/ 0 w 75"/>
              <a:gd name="T1" fmla="*/ 0 h 124"/>
              <a:gd name="T2" fmla="*/ 0 w 75"/>
              <a:gd name="T3" fmla="*/ 0 h 124"/>
              <a:gd name="T4" fmla="*/ 0 w 75"/>
              <a:gd name="T5" fmla="*/ 0 h 124"/>
              <a:gd name="T6" fmla="*/ 0 w 75"/>
              <a:gd name="T7" fmla="*/ 0 h 124"/>
              <a:gd name="T8" fmla="*/ 0 w 75"/>
              <a:gd name="T9" fmla="*/ 0 h 124"/>
              <a:gd name="T10" fmla="*/ 0 w 75"/>
              <a:gd name="T11" fmla="*/ 0 h 124"/>
              <a:gd name="T12" fmla="*/ 0 w 75"/>
              <a:gd name="T13" fmla="*/ 0 h 124"/>
              <a:gd name="T14" fmla="*/ 0 w 75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5" h="124">
                <a:moveTo>
                  <a:pt x="74" y="92"/>
                </a:moveTo>
                <a:lnTo>
                  <a:pt x="59" y="0"/>
                </a:lnTo>
                <a:lnTo>
                  <a:pt x="0" y="15"/>
                </a:lnTo>
                <a:lnTo>
                  <a:pt x="0" y="46"/>
                </a:lnTo>
                <a:lnTo>
                  <a:pt x="0" y="92"/>
                </a:lnTo>
                <a:lnTo>
                  <a:pt x="0" y="123"/>
                </a:lnTo>
                <a:lnTo>
                  <a:pt x="30" y="123"/>
                </a:lnTo>
                <a:lnTo>
                  <a:pt x="74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6" name="Freeform 509"/>
          <p:cNvSpPr>
            <a:spLocks/>
          </p:cNvSpPr>
          <p:nvPr/>
        </p:nvSpPr>
        <p:spPr bwMode="auto">
          <a:xfrm>
            <a:off x="4285636" y="3780891"/>
            <a:ext cx="372774" cy="271567"/>
          </a:xfrm>
          <a:custGeom>
            <a:avLst/>
            <a:gdLst>
              <a:gd name="T0" fmla="*/ 0 w 255"/>
              <a:gd name="T1" fmla="*/ 0 h 217"/>
              <a:gd name="T2" fmla="*/ 0 w 255"/>
              <a:gd name="T3" fmla="*/ 0 h 217"/>
              <a:gd name="T4" fmla="*/ 0 w 255"/>
              <a:gd name="T5" fmla="*/ 0 h 217"/>
              <a:gd name="T6" fmla="*/ 0 w 255"/>
              <a:gd name="T7" fmla="*/ 0 h 217"/>
              <a:gd name="T8" fmla="*/ 0 w 255"/>
              <a:gd name="T9" fmla="*/ 0 h 217"/>
              <a:gd name="T10" fmla="*/ 0 w 255"/>
              <a:gd name="T11" fmla="*/ 0 h 217"/>
              <a:gd name="T12" fmla="*/ 0 w 255"/>
              <a:gd name="T13" fmla="*/ 0 h 217"/>
              <a:gd name="T14" fmla="*/ 0 w 255"/>
              <a:gd name="T15" fmla="*/ 0 h 217"/>
              <a:gd name="T16" fmla="*/ 0 w 255"/>
              <a:gd name="T17" fmla="*/ 0 h 217"/>
              <a:gd name="T18" fmla="*/ 0 w 255"/>
              <a:gd name="T19" fmla="*/ 0 h 217"/>
              <a:gd name="T20" fmla="*/ 0 w 255"/>
              <a:gd name="T21" fmla="*/ 0 h 217"/>
              <a:gd name="T22" fmla="*/ 0 w 255"/>
              <a:gd name="T23" fmla="*/ 0 h 217"/>
              <a:gd name="T24" fmla="*/ 0 w 255"/>
              <a:gd name="T25" fmla="*/ 0 h 217"/>
              <a:gd name="T26" fmla="*/ 0 w 255"/>
              <a:gd name="T27" fmla="*/ 0 h 217"/>
              <a:gd name="T28" fmla="*/ 0 w 255"/>
              <a:gd name="T29" fmla="*/ 0 h 217"/>
              <a:gd name="T30" fmla="*/ 0 w 255"/>
              <a:gd name="T31" fmla="*/ 0 h 217"/>
              <a:gd name="T32" fmla="*/ 0 w 255"/>
              <a:gd name="T33" fmla="*/ 0 h 217"/>
              <a:gd name="T34" fmla="*/ 0 w 255"/>
              <a:gd name="T35" fmla="*/ 0 h 217"/>
              <a:gd name="T36" fmla="*/ 0 w 255"/>
              <a:gd name="T37" fmla="*/ 0 h 217"/>
              <a:gd name="T38" fmla="*/ 0 w 255"/>
              <a:gd name="T39" fmla="*/ 0 h 217"/>
              <a:gd name="T40" fmla="*/ 0 w 255"/>
              <a:gd name="T41" fmla="*/ 0 h 2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5" h="217">
                <a:moveTo>
                  <a:pt x="224" y="0"/>
                </a:moveTo>
                <a:lnTo>
                  <a:pt x="120" y="46"/>
                </a:lnTo>
                <a:lnTo>
                  <a:pt x="105" y="62"/>
                </a:lnTo>
                <a:lnTo>
                  <a:pt x="75" y="77"/>
                </a:lnTo>
                <a:lnTo>
                  <a:pt x="75" y="139"/>
                </a:lnTo>
                <a:lnTo>
                  <a:pt x="60" y="154"/>
                </a:lnTo>
                <a:lnTo>
                  <a:pt x="0" y="154"/>
                </a:lnTo>
                <a:lnTo>
                  <a:pt x="15" y="201"/>
                </a:lnTo>
                <a:lnTo>
                  <a:pt x="30" y="216"/>
                </a:lnTo>
                <a:lnTo>
                  <a:pt x="60" y="216"/>
                </a:lnTo>
                <a:lnTo>
                  <a:pt x="75" y="185"/>
                </a:lnTo>
                <a:lnTo>
                  <a:pt x="149" y="201"/>
                </a:lnTo>
                <a:lnTo>
                  <a:pt x="179" y="185"/>
                </a:lnTo>
                <a:lnTo>
                  <a:pt x="224" y="185"/>
                </a:lnTo>
                <a:lnTo>
                  <a:pt x="239" y="185"/>
                </a:lnTo>
                <a:lnTo>
                  <a:pt x="239" y="154"/>
                </a:lnTo>
                <a:lnTo>
                  <a:pt x="254" y="139"/>
                </a:lnTo>
                <a:lnTo>
                  <a:pt x="254" y="62"/>
                </a:lnTo>
                <a:lnTo>
                  <a:pt x="254" y="46"/>
                </a:lnTo>
                <a:lnTo>
                  <a:pt x="254" y="15"/>
                </a:lnTo>
                <a:lnTo>
                  <a:pt x="22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7" name="Freeform 510"/>
          <p:cNvSpPr>
            <a:spLocks/>
          </p:cNvSpPr>
          <p:nvPr/>
        </p:nvSpPr>
        <p:spPr bwMode="auto">
          <a:xfrm>
            <a:off x="4608032" y="3780885"/>
            <a:ext cx="282099" cy="387480"/>
          </a:xfrm>
          <a:custGeom>
            <a:avLst/>
            <a:gdLst>
              <a:gd name="T0" fmla="*/ 0 w 194"/>
              <a:gd name="T1" fmla="*/ 0 h 309"/>
              <a:gd name="T2" fmla="*/ 0 w 194"/>
              <a:gd name="T3" fmla="*/ 0 h 309"/>
              <a:gd name="T4" fmla="*/ 0 w 194"/>
              <a:gd name="T5" fmla="*/ 0 h 309"/>
              <a:gd name="T6" fmla="*/ 0 w 194"/>
              <a:gd name="T7" fmla="*/ 0 h 309"/>
              <a:gd name="T8" fmla="*/ 0 w 194"/>
              <a:gd name="T9" fmla="*/ 0 h 309"/>
              <a:gd name="T10" fmla="*/ 0 w 194"/>
              <a:gd name="T11" fmla="*/ 0 h 309"/>
              <a:gd name="T12" fmla="*/ 0 w 194"/>
              <a:gd name="T13" fmla="*/ 0 h 309"/>
              <a:gd name="T14" fmla="*/ 0 w 194"/>
              <a:gd name="T15" fmla="*/ 0 h 309"/>
              <a:gd name="T16" fmla="*/ 0 w 194"/>
              <a:gd name="T17" fmla="*/ 0 h 309"/>
              <a:gd name="T18" fmla="*/ 0 w 194"/>
              <a:gd name="T19" fmla="*/ 0 h 309"/>
              <a:gd name="T20" fmla="*/ 0 w 194"/>
              <a:gd name="T21" fmla="*/ 0 h 309"/>
              <a:gd name="T22" fmla="*/ 0 w 194"/>
              <a:gd name="T23" fmla="*/ 0 h 309"/>
              <a:gd name="T24" fmla="*/ 0 w 194"/>
              <a:gd name="T25" fmla="*/ 0 h 309"/>
              <a:gd name="T26" fmla="*/ 0 w 194"/>
              <a:gd name="T27" fmla="*/ 0 h 309"/>
              <a:gd name="T28" fmla="*/ 0 w 194"/>
              <a:gd name="T29" fmla="*/ 0 h 309"/>
              <a:gd name="T30" fmla="*/ 0 w 194"/>
              <a:gd name="T31" fmla="*/ 0 h 309"/>
              <a:gd name="T32" fmla="*/ 0 w 194"/>
              <a:gd name="T33" fmla="*/ 0 h 309"/>
              <a:gd name="T34" fmla="*/ 0 w 194"/>
              <a:gd name="T35" fmla="*/ 0 h 309"/>
              <a:gd name="T36" fmla="*/ 0 w 194"/>
              <a:gd name="T37" fmla="*/ 0 h 309"/>
              <a:gd name="T38" fmla="*/ 0 w 194"/>
              <a:gd name="T39" fmla="*/ 0 h 309"/>
              <a:gd name="T40" fmla="*/ 0 w 194"/>
              <a:gd name="T41" fmla="*/ 0 h 309"/>
              <a:gd name="T42" fmla="*/ 0 w 194"/>
              <a:gd name="T43" fmla="*/ 0 h 3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4" h="309">
                <a:moveTo>
                  <a:pt x="193" y="77"/>
                </a:moveTo>
                <a:lnTo>
                  <a:pt x="45" y="0"/>
                </a:lnTo>
                <a:lnTo>
                  <a:pt x="30" y="15"/>
                </a:lnTo>
                <a:lnTo>
                  <a:pt x="30" y="46"/>
                </a:lnTo>
                <a:lnTo>
                  <a:pt x="30" y="62"/>
                </a:lnTo>
                <a:lnTo>
                  <a:pt x="30" y="139"/>
                </a:lnTo>
                <a:lnTo>
                  <a:pt x="15" y="154"/>
                </a:lnTo>
                <a:lnTo>
                  <a:pt x="15" y="185"/>
                </a:lnTo>
                <a:lnTo>
                  <a:pt x="0" y="185"/>
                </a:lnTo>
                <a:lnTo>
                  <a:pt x="30" y="200"/>
                </a:lnTo>
                <a:lnTo>
                  <a:pt x="45" y="262"/>
                </a:lnTo>
                <a:lnTo>
                  <a:pt x="15" y="277"/>
                </a:lnTo>
                <a:lnTo>
                  <a:pt x="45" y="308"/>
                </a:lnTo>
                <a:lnTo>
                  <a:pt x="134" y="277"/>
                </a:lnTo>
                <a:lnTo>
                  <a:pt x="163" y="246"/>
                </a:lnTo>
                <a:lnTo>
                  <a:pt x="178" y="231"/>
                </a:lnTo>
                <a:lnTo>
                  <a:pt x="148" y="216"/>
                </a:lnTo>
                <a:lnTo>
                  <a:pt x="163" y="185"/>
                </a:lnTo>
                <a:lnTo>
                  <a:pt x="163" y="169"/>
                </a:lnTo>
                <a:lnTo>
                  <a:pt x="163" y="139"/>
                </a:lnTo>
                <a:lnTo>
                  <a:pt x="193" y="154"/>
                </a:lnTo>
                <a:lnTo>
                  <a:pt x="193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8" name="Line 511"/>
          <p:cNvSpPr>
            <a:spLocks noChangeShapeType="1"/>
          </p:cNvSpPr>
          <p:nvPr/>
        </p:nvSpPr>
        <p:spPr bwMode="auto">
          <a:xfrm>
            <a:off x="4483773" y="4320718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9" name="Line 512"/>
          <p:cNvSpPr>
            <a:spLocks noChangeShapeType="1"/>
          </p:cNvSpPr>
          <p:nvPr/>
        </p:nvSpPr>
        <p:spPr bwMode="auto">
          <a:xfrm>
            <a:off x="4413248" y="304566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0" name="Freeform 513"/>
          <p:cNvSpPr>
            <a:spLocks/>
          </p:cNvSpPr>
          <p:nvPr/>
        </p:nvSpPr>
        <p:spPr bwMode="auto">
          <a:xfrm>
            <a:off x="4413253" y="2913205"/>
            <a:ext cx="194783" cy="211955"/>
          </a:xfrm>
          <a:custGeom>
            <a:avLst/>
            <a:gdLst>
              <a:gd name="T0" fmla="*/ 0 w 135"/>
              <a:gd name="T1" fmla="*/ 0 h 170"/>
              <a:gd name="T2" fmla="*/ 0 w 135"/>
              <a:gd name="T3" fmla="*/ 0 h 170"/>
              <a:gd name="T4" fmla="*/ 0 w 135"/>
              <a:gd name="T5" fmla="*/ 0 h 170"/>
              <a:gd name="T6" fmla="*/ 0 w 135"/>
              <a:gd name="T7" fmla="*/ 0 h 170"/>
              <a:gd name="T8" fmla="*/ 0 w 135"/>
              <a:gd name="T9" fmla="*/ 0 h 170"/>
              <a:gd name="T10" fmla="*/ 0 w 135"/>
              <a:gd name="T11" fmla="*/ 0 h 170"/>
              <a:gd name="T12" fmla="*/ 0 w 135"/>
              <a:gd name="T13" fmla="*/ 0 h 170"/>
              <a:gd name="T14" fmla="*/ 0 w 135"/>
              <a:gd name="T15" fmla="*/ 0 h 170"/>
              <a:gd name="T16" fmla="*/ 0 w 135"/>
              <a:gd name="T17" fmla="*/ 0 h 170"/>
              <a:gd name="T18" fmla="*/ 0 w 135"/>
              <a:gd name="T19" fmla="*/ 0 h 170"/>
              <a:gd name="T20" fmla="*/ 0 w 135"/>
              <a:gd name="T21" fmla="*/ 0 h 170"/>
              <a:gd name="T22" fmla="*/ 0 w 135"/>
              <a:gd name="T23" fmla="*/ 0 h 170"/>
              <a:gd name="T24" fmla="*/ 0 w 135"/>
              <a:gd name="T25" fmla="*/ 0 h 170"/>
              <a:gd name="T26" fmla="*/ 0 w 135"/>
              <a:gd name="T27" fmla="*/ 0 h 170"/>
              <a:gd name="T28" fmla="*/ 0 w 135"/>
              <a:gd name="T29" fmla="*/ 0 h 170"/>
              <a:gd name="T30" fmla="*/ 0 w 135"/>
              <a:gd name="T31" fmla="*/ 0 h 170"/>
              <a:gd name="T32" fmla="*/ 0 w 135"/>
              <a:gd name="T33" fmla="*/ 0 h 170"/>
              <a:gd name="T34" fmla="*/ 0 w 135"/>
              <a:gd name="T35" fmla="*/ 0 h 170"/>
              <a:gd name="T36" fmla="*/ 0 w 135"/>
              <a:gd name="T37" fmla="*/ 0 h 170"/>
              <a:gd name="T38" fmla="*/ 0 w 135"/>
              <a:gd name="T39" fmla="*/ 0 h 170"/>
              <a:gd name="T40" fmla="*/ 0 w 135"/>
              <a:gd name="T41" fmla="*/ 0 h 170"/>
              <a:gd name="T42" fmla="*/ 0 w 135"/>
              <a:gd name="T43" fmla="*/ 0 h 170"/>
              <a:gd name="T44" fmla="*/ 0 w 135"/>
              <a:gd name="T45" fmla="*/ 0 h 170"/>
              <a:gd name="T46" fmla="*/ 0 w 135"/>
              <a:gd name="T47" fmla="*/ 0 h 1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35" h="170">
                <a:moveTo>
                  <a:pt x="74" y="169"/>
                </a:moveTo>
                <a:lnTo>
                  <a:pt x="45" y="154"/>
                </a:lnTo>
                <a:lnTo>
                  <a:pt x="45" y="138"/>
                </a:lnTo>
                <a:lnTo>
                  <a:pt x="15" y="108"/>
                </a:lnTo>
                <a:lnTo>
                  <a:pt x="0" y="108"/>
                </a:lnTo>
                <a:lnTo>
                  <a:pt x="15" y="92"/>
                </a:lnTo>
                <a:lnTo>
                  <a:pt x="15" y="77"/>
                </a:lnTo>
                <a:lnTo>
                  <a:pt x="30" y="46"/>
                </a:lnTo>
                <a:lnTo>
                  <a:pt x="30" y="31"/>
                </a:lnTo>
                <a:lnTo>
                  <a:pt x="45" y="15"/>
                </a:lnTo>
                <a:lnTo>
                  <a:pt x="60" y="0"/>
                </a:lnTo>
                <a:lnTo>
                  <a:pt x="74" y="0"/>
                </a:lnTo>
                <a:lnTo>
                  <a:pt x="89" y="15"/>
                </a:lnTo>
                <a:lnTo>
                  <a:pt x="89" y="31"/>
                </a:lnTo>
                <a:lnTo>
                  <a:pt x="89" y="46"/>
                </a:lnTo>
                <a:lnTo>
                  <a:pt x="74" y="61"/>
                </a:lnTo>
                <a:lnTo>
                  <a:pt x="74" y="77"/>
                </a:lnTo>
                <a:lnTo>
                  <a:pt x="74" y="92"/>
                </a:lnTo>
                <a:lnTo>
                  <a:pt x="89" y="92"/>
                </a:lnTo>
                <a:lnTo>
                  <a:pt x="119" y="108"/>
                </a:lnTo>
                <a:lnTo>
                  <a:pt x="134" y="138"/>
                </a:lnTo>
                <a:lnTo>
                  <a:pt x="134" y="154"/>
                </a:lnTo>
                <a:lnTo>
                  <a:pt x="89" y="154"/>
                </a:lnTo>
                <a:lnTo>
                  <a:pt x="74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1" name="Freeform 514"/>
          <p:cNvSpPr>
            <a:spLocks/>
          </p:cNvSpPr>
          <p:nvPr/>
        </p:nvSpPr>
        <p:spPr bwMode="auto">
          <a:xfrm>
            <a:off x="4587881" y="3009237"/>
            <a:ext cx="238441" cy="99354"/>
          </a:xfrm>
          <a:custGeom>
            <a:avLst/>
            <a:gdLst>
              <a:gd name="T0" fmla="*/ 0 w 165"/>
              <a:gd name="T1" fmla="*/ 0 h 78"/>
              <a:gd name="T2" fmla="*/ 0 w 165"/>
              <a:gd name="T3" fmla="*/ 0 h 78"/>
              <a:gd name="T4" fmla="*/ 0 w 165"/>
              <a:gd name="T5" fmla="*/ 0 h 78"/>
              <a:gd name="T6" fmla="*/ 0 w 165"/>
              <a:gd name="T7" fmla="*/ 0 h 78"/>
              <a:gd name="T8" fmla="*/ 0 w 165"/>
              <a:gd name="T9" fmla="*/ 0 h 78"/>
              <a:gd name="T10" fmla="*/ 0 w 165"/>
              <a:gd name="T11" fmla="*/ 0 h 78"/>
              <a:gd name="T12" fmla="*/ 0 w 165"/>
              <a:gd name="T13" fmla="*/ 0 h 78"/>
              <a:gd name="T14" fmla="*/ 0 w 165"/>
              <a:gd name="T15" fmla="*/ 0 h 78"/>
              <a:gd name="T16" fmla="*/ 0 w 165"/>
              <a:gd name="T17" fmla="*/ 0 h 78"/>
              <a:gd name="T18" fmla="*/ 0 w 165"/>
              <a:gd name="T19" fmla="*/ 0 h 78"/>
              <a:gd name="T20" fmla="*/ 0 w 165"/>
              <a:gd name="T21" fmla="*/ 0 h 78"/>
              <a:gd name="T22" fmla="*/ 0 w 165"/>
              <a:gd name="T23" fmla="*/ 0 h 78"/>
              <a:gd name="T24" fmla="*/ 0 w 165"/>
              <a:gd name="T25" fmla="*/ 0 h 78"/>
              <a:gd name="T26" fmla="*/ 0 w 165"/>
              <a:gd name="T27" fmla="*/ 0 h 78"/>
              <a:gd name="T28" fmla="*/ 0 w 165"/>
              <a:gd name="T29" fmla="*/ 0 h 78"/>
              <a:gd name="T30" fmla="*/ 0 w 165"/>
              <a:gd name="T31" fmla="*/ 0 h 78"/>
              <a:gd name="T32" fmla="*/ 0 w 165"/>
              <a:gd name="T33" fmla="*/ 0 h 7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5" h="78">
                <a:moveTo>
                  <a:pt x="75" y="15"/>
                </a:moveTo>
                <a:lnTo>
                  <a:pt x="30" y="0"/>
                </a:lnTo>
                <a:lnTo>
                  <a:pt x="0" y="15"/>
                </a:lnTo>
                <a:lnTo>
                  <a:pt x="0" y="31"/>
                </a:lnTo>
                <a:lnTo>
                  <a:pt x="15" y="62"/>
                </a:lnTo>
                <a:lnTo>
                  <a:pt x="30" y="62"/>
                </a:lnTo>
                <a:lnTo>
                  <a:pt x="45" y="46"/>
                </a:lnTo>
                <a:lnTo>
                  <a:pt x="60" y="62"/>
                </a:lnTo>
                <a:lnTo>
                  <a:pt x="75" y="77"/>
                </a:lnTo>
                <a:lnTo>
                  <a:pt x="104" y="77"/>
                </a:lnTo>
                <a:lnTo>
                  <a:pt x="104" y="62"/>
                </a:lnTo>
                <a:lnTo>
                  <a:pt x="134" y="62"/>
                </a:lnTo>
                <a:lnTo>
                  <a:pt x="149" y="62"/>
                </a:lnTo>
                <a:lnTo>
                  <a:pt x="164" y="62"/>
                </a:lnTo>
                <a:lnTo>
                  <a:pt x="134" y="31"/>
                </a:lnTo>
                <a:lnTo>
                  <a:pt x="104" y="31"/>
                </a:lnTo>
                <a:lnTo>
                  <a:pt x="7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2" name="Freeform 515"/>
          <p:cNvSpPr>
            <a:spLocks/>
          </p:cNvSpPr>
          <p:nvPr/>
        </p:nvSpPr>
        <p:spPr bwMode="auto">
          <a:xfrm>
            <a:off x="4524073" y="2913205"/>
            <a:ext cx="107466" cy="139095"/>
          </a:xfrm>
          <a:custGeom>
            <a:avLst/>
            <a:gdLst>
              <a:gd name="T0" fmla="*/ 0 w 75"/>
              <a:gd name="T1" fmla="*/ 0 h 109"/>
              <a:gd name="T2" fmla="*/ 0 w 75"/>
              <a:gd name="T3" fmla="*/ 0 h 109"/>
              <a:gd name="T4" fmla="*/ 0 w 75"/>
              <a:gd name="T5" fmla="*/ 0 h 109"/>
              <a:gd name="T6" fmla="*/ 0 w 75"/>
              <a:gd name="T7" fmla="*/ 0 h 109"/>
              <a:gd name="T8" fmla="*/ 0 w 75"/>
              <a:gd name="T9" fmla="*/ 0 h 109"/>
              <a:gd name="T10" fmla="*/ 0 w 75"/>
              <a:gd name="T11" fmla="*/ 0 h 109"/>
              <a:gd name="T12" fmla="*/ 0 w 75"/>
              <a:gd name="T13" fmla="*/ 0 h 109"/>
              <a:gd name="T14" fmla="*/ 0 w 75"/>
              <a:gd name="T15" fmla="*/ 0 h 109"/>
              <a:gd name="T16" fmla="*/ 0 w 75"/>
              <a:gd name="T17" fmla="*/ 0 h 109"/>
              <a:gd name="T18" fmla="*/ 0 w 75"/>
              <a:gd name="T19" fmla="*/ 0 h 109"/>
              <a:gd name="T20" fmla="*/ 0 w 75"/>
              <a:gd name="T21" fmla="*/ 0 h 109"/>
              <a:gd name="T22" fmla="*/ 0 w 75"/>
              <a:gd name="T23" fmla="*/ 0 h 109"/>
              <a:gd name="T24" fmla="*/ 0 w 75"/>
              <a:gd name="T25" fmla="*/ 0 h 109"/>
              <a:gd name="T26" fmla="*/ 0 w 75"/>
              <a:gd name="T27" fmla="*/ 0 h 109"/>
              <a:gd name="T28" fmla="*/ 0 w 75"/>
              <a:gd name="T29" fmla="*/ 0 h 1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" h="109">
                <a:moveTo>
                  <a:pt x="15" y="15"/>
                </a:moveTo>
                <a:lnTo>
                  <a:pt x="15" y="31"/>
                </a:lnTo>
                <a:lnTo>
                  <a:pt x="15" y="46"/>
                </a:lnTo>
                <a:lnTo>
                  <a:pt x="15" y="62"/>
                </a:lnTo>
                <a:lnTo>
                  <a:pt x="0" y="62"/>
                </a:lnTo>
                <a:lnTo>
                  <a:pt x="0" y="77"/>
                </a:lnTo>
                <a:lnTo>
                  <a:pt x="0" y="93"/>
                </a:lnTo>
                <a:lnTo>
                  <a:pt x="15" y="93"/>
                </a:lnTo>
                <a:lnTo>
                  <a:pt x="30" y="108"/>
                </a:lnTo>
                <a:lnTo>
                  <a:pt x="44" y="108"/>
                </a:lnTo>
                <a:lnTo>
                  <a:pt x="74" y="77"/>
                </a:lnTo>
                <a:lnTo>
                  <a:pt x="59" y="31"/>
                </a:lnTo>
                <a:lnTo>
                  <a:pt x="74" y="15"/>
                </a:lnTo>
                <a:lnTo>
                  <a:pt x="44" y="0"/>
                </a:lnTo>
                <a:lnTo>
                  <a:pt x="1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3" name="Freeform 516"/>
          <p:cNvSpPr>
            <a:spLocks/>
          </p:cNvSpPr>
          <p:nvPr/>
        </p:nvSpPr>
        <p:spPr bwMode="auto">
          <a:xfrm>
            <a:off x="4460265" y="3125150"/>
            <a:ext cx="278741" cy="251696"/>
          </a:xfrm>
          <a:custGeom>
            <a:avLst/>
            <a:gdLst>
              <a:gd name="T0" fmla="*/ 0 w 196"/>
              <a:gd name="T1" fmla="*/ 0 h 201"/>
              <a:gd name="T2" fmla="*/ 0 w 196"/>
              <a:gd name="T3" fmla="*/ 0 h 201"/>
              <a:gd name="T4" fmla="*/ 0 w 196"/>
              <a:gd name="T5" fmla="*/ 0 h 201"/>
              <a:gd name="T6" fmla="*/ 0 w 196"/>
              <a:gd name="T7" fmla="*/ 0 h 201"/>
              <a:gd name="T8" fmla="*/ 0 w 196"/>
              <a:gd name="T9" fmla="*/ 0 h 201"/>
              <a:gd name="T10" fmla="*/ 0 w 196"/>
              <a:gd name="T11" fmla="*/ 0 h 201"/>
              <a:gd name="T12" fmla="*/ 0 w 196"/>
              <a:gd name="T13" fmla="*/ 0 h 201"/>
              <a:gd name="T14" fmla="*/ 0 w 196"/>
              <a:gd name="T15" fmla="*/ 0 h 201"/>
              <a:gd name="T16" fmla="*/ 0 w 196"/>
              <a:gd name="T17" fmla="*/ 0 h 201"/>
              <a:gd name="T18" fmla="*/ 0 w 196"/>
              <a:gd name="T19" fmla="*/ 0 h 201"/>
              <a:gd name="T20" fmla="*/ 0 w 196"/>
              <a:gd name="T21" fmla="*/ 0 h 201"/>
              <a:gd name="T22" fmla="*/ 0 w 196"/>
              <a:gd name="T23" fmla="*/ 0 h 201"/>
              <a:gd name="T24" fmla="*/ 0 w 196"/>
              <a:gd name="T25" fmla="*/ 0 h 201"/>
              <a:gd name="T26" fmla="*/ 0 w 196"/>
              <a:gd name="T27" fmla="*/ 0 h 201"/>
              <a:gd name="T28" fmla="*/ 0 w 196"/>
              <a:gd name="T29" fmla="*/ 0 h 201"/>
              <a:gd name="T30" fmla="*/ 0 w 196"/>
              <a:gd name="T31" fmla="*/ 0 h 201"/>
              <a:gd name="T32" fmla="*/ 0 w 196"/>
              <a:gd name="T33" fmla="*/ 0 h 201"/>
              <a:gd name="T34" fmla="*/ 0 w 196"/>
              <a:gd name="T35" fmla="*/ 0 h 201"/>
              <a:gd name="T36" fmla="*/ 0 w 196"/>
              <a:gd name="T37" fmla="*/ 0 h 201"/>
              <a:gd name="T38" fmla="*/ 0 w 196"/>
              <a:gd name="T39" fmla="*/ 0 h 201"/>
              <a:gd name="T40" fmla="*/ 0 w 196"/>
              <a:gd name="T41" fmla="*/ 0 h 201"/>
              <a:gd name="T42" fmla="*/ 0 w 196"/>
              <a:gd name="T43" fmla="*/ 0 h 201"/>
              <a:gd name="T44" fmla="*/ 0 w 196"/>
              <a:gd name="T45" fmla="*/ 0 h 201"/>
              <a:gd name="T46" fmla="*/ 0 w 196"/>
              <a:gd name="T47" fmla="*/ 0 h 201"/>
              <a:gd name="T48" fmla="*/ 0 w 196"/>
              <a:gd name="T49" fmla="*/ 0 h 201"/>
              <a:gd name="T50" fmla="*/ 0 w 196"/>
              <a:gd name="T51" fmla="*/ 0 h 201"/>
              <a:gd name="T52" fmla="*/ 0 w 196"/>
              <a:gd name="T53" fmla="*/ 0 h 201"/>
              <a:gd name="T54" fmla="*/ 0 w 196"/>
              <a:gd name="T55" fmla="*/ 0 h 201"/>
              <a:gd name="T56" fmla="*/ 0 w 196"/>
              <a:gd name="T57" fmla="*/ 0 h 20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96" h="201">
                <a:moveTo>
                  <a:pt x="15" y="77"/>
                </a:moveTo>
                <a:lnTo>
                  <a:pt x="30" y="62"/>
                </a:lnTo>
                <a:lnTo>
                  <a:pt x="45" y="77"/>
                </a:lnTo>
                <a:lnTo>
                  <a:pt x="60" y="92"/>
                </a:lnTo>
                <a:lnTo>
                  <a:pt x="105" y="138"/>
                </a:lnTo>
                <a:lnTo>
                  <a:pt x="120" y="138"/>
                </a:lnTo>
                <a:lnTo>
                  <a:pt x="150" y="154"/>
                </a:lnTo>
                <a:lnTo>
                  <a:pt x="150" y="185"/>
                </a:lnTo>
                <a:lnTo>
                  <a:pt x="150" y="200"/>
                </a:lnTo>
                <a:lnTo>
                  <a:pt x="165" y="200"/>
                </a:lnTo>
                <a:lnTo>
                  <a:pt x="180" y="169"/>
                </a:lnTo>
                <a:lnTo>
                  <a:pt x="165" y="169"/>
                </a:lnTo>
                <a:lnTo>
                  <a:pt x="180" y="154"/>
                </a:lnTo>
                <a:lnTo>
                  <a:pt x="195" y="154"/>
                </a:lnTo>
                <a:lnTo>
                  <a:pt x="150" y="123"/>
                </a:lnTo>
                <a:lnTo>
                  <a:pt x="120" y="108"/>
                </a:lnTo>
                <a:lnTo>
                  <a:pt x="105" y="77"/>
                </a:lnTo>
                <a:lnTo>
                  <a:pt x="90" y="77"/>
                </a:lnTo>
                <a:lnTo>
                  <a:pt x="90" y="46"/>
                </a:lnTo>
                <a:lnTo>
                  <a:pt x="105" y="46"/>
                </a:lnTo>
                <a:lnTo>
                  <a:pt x="105" y="31"/>
                </a:lnTo>
                <a:lnTo>
                  <a:pt x="105" y="15"/>
                </a:lnTo>
                <a:lnTo>
                  <a:pt x="90" y="0"/>
                </a:lnTo>
                <a:lnTo>
                  <a:pt x="45" y="15"/>
                </a:lnTo>
                <a:lnTo>
                  <a:pt x="30" y="31"/>
                </a:lnTo>
                <a:lnTo>
                  <a:pt x="15" y="31"/>
                </a:lnTo>
                <a:lnTo>
                  <a:pt x="0" y="31"/>
                </a:lnTo>
                <a:lnTo>
                  <a:pt x="0" y="46"/>
                </a:lnTo>
                <a:lnTo>
                  <a:pt x="15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4" name="Freeform 517"/>
          <p:cNvSpPr>
            <a:spLocks/>
          </p:cNvSpPr>
          <p:nvPr/>
        </p:nvSpPr>
        <p:spPr bwMode="auto">
          <a:xfrm>
            <a:off x="4608036" y="3376846"/>
            <a:ext cx="70525" cy="39742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w 46"/>
              <a:gd name="T9" fmla="*/ 0 h 31"/>
              <a:gd name="T10" fmla="*/ 0 w 46"/>
              <a:gd name="T11" fmla="*/ 0 h 31"/>
              <a:gd name="T12" fmla="*/ 0 w 46"/>
              <a:gd name="T13" fmla="*/ 0 h 31"/>
              <a:gd name="T14" fmla="*/ 0 w 46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31">
                <a:moveTo>
                  <a:pt x="45" y="0"/>
                </a:moveTo>
                <a:lnTo>
                  <a:pt x="30" y="0"/>
                </a:lnTo>
                <a:lnTo>
                  <a:pt x="0" y="0"/>
                </a:lnTo>
                <a:lnTo>
                  <a:pt x="0" y="15"/>
                </a:lnTo>
                <a:lnTo>
                  <a:pt x="30" y="30"/>
                </a:lnTo>
                <a:lnTo>
                  <a:pt x="45" y="15"/>
                </a:lnTo>
                <a:lnTo>
                  <a:pt x="30" y="15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5" name="Freeform 518"/>
          <p:cNvSpPr>
            <a:spLocks/>
          </p:cNvSpPr>
          <p:nvPr/>
        </p:nvSpPr>
        <p:spPr bwMode="auto">
          <a:xfrm>
            <a:off x="4503923" y="3297363"/>
            <a:ext cx="23508" cy="59612"/>
          </a:xfrm>
          <a:custGeom>
            <a:avLst/>
            <a:gdLst>
              <a:gd name="T0" fmla="*/ 0 w 17"/>
              <a:gd name="T1" fmla="*/ 0 h 47"/>
              <a:gd name="T2" fmla="*/ 0 w 17"/>
              <a:gd name="T3" fmla="*/ 0 h 47"/>
              <a:gd name="T4" fmla="*/ 0 w 17"/>
              <a:gd name="T5" fmla="*/ 0 h 47"/>
              <a:gd name="T6" fmla="*/ 0 w 17"/>
              <a:gd name="T7" fmla="*/ 0 h 47"/>
              <a:gd name="T8" fmla="*/ 0 w 17"/>
              <a:gd name="T9" fmla="*/ 0 h 47"/>
              <a:gd name="T10" fmla="*/ 0 w 17"/>
              <a:gd name="T11" fmla="*/ 0 h 47"/>
              <a:gd name="T12" fmla="*/ 0 w 17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47">
                <a:moveTo>
                  <a:pt x="0" y="15"/>
                </a:moveTo>
                <a:lnTo>
                  <a:pt x="0" y="31"/>
                </a:lnTo>
                <a:lnTo>
                  <a:pt x="0" y="46"/>
                </a:lnTo>
                <a:lnTo>
                  <a:pt x="16" y="31"/>
                </a:lnTo>
                <a:lnTo>
                  <a:pt x="16" y="15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6" name="Freeform 519"/>
          <p:cNvSpPr>
            <a:spLocks/>
          </p:cNvSpPr>
          <p:nvPr/>
        </p:nvSpPr>
        <p:spPr bwMode="auto">
          <a:xfrm>
            <a:off x="4436761" y="3105279"/>
            <a:ext cx="87317" cy="59612"/>
          </a:xfrm>
          <a:custGeom>
            <a:avLst/>
            <a:gdLst>
              <a:gd name="T0" fmla="*/ 0 w 60"/>
              <a:gd name="T1" fmla="*/ 0 h 47"/>
              <a:gd name="T2" fmla="*/ 0 w 60"/>
              <a:gd name="T3" fmla="*/ 0 h 47"/>
              <a:gd name="T4" fmla="*/ 0 w 60"/>
              <a:gd name="T5" fmla="*/ 0 h 47"/>
              <a:gd name="T6" fmla="*/ 0 w 60"/>
              <a:gd name="T7" fmla="*/ 0 h 47"/>
              <a:gd name="T8" fmla="*/ 0 w 60"/>
              <a:gd name="T9" fmla="*/ 0 h 47"/>
              <a:gd name="T10" fmla="*/ 0 w 60"/>
              <a:gd name="T11" fmla="*/ 0 h 47"/>
              <a:gd name="T12" fmla="*/ 0 w 60"/>
              <a:gd name="T13" fmla="*/ 0 h 47"/>
              <a:gd name="T14" fmla="*/ 0 w 60"/>
              <a:gd name="T15" fmla="*/ 0 h 47"/>
              <a:gd name="T16" fmla="*/ 0 w 60"/>
              <a:gd name="T17" fmla="*/ 0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47">
                <a:moveTo>
                  <a:pt x="59" y="15"/>
                </a:moveTo>
                <a:lnTo>
                  <a:pt x="30" y="0"/>
                </a:lnTo>
                <a:lnTo>
                  <a:pt x="0" y="31"/>
                </a:lnTo>
                <a:lnTo>
                  <a:pt x="0" y="46"/>
                </a:lnTo>
                <a:lnTo>
                  <a:pt x="15" y="46"/>
                </a:lnTo>
                <a:lnTo>
                  <a:pt x="30" y="46"/>
                </a:lnTo>
                <a:lnTo>
                  <a:pt x="44" y="46"/>
                </a:lnTo>
                <a:lnTo>
                  <a:pt x="59" y="31"/>
                </a:lnTo>
                <a:lnTo>
                  <a:pt x="59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7" name="Freeform 520"/>
          <p:cNvSpPr>
            <a:spLocks/>
          </p:cNvSpPr>
          <p:nvPr/>
        </p:nvSpPr>
        <p:spPr bwMode="auto">
          <a:xfrm>
            <a:off x="4524075" y="3065547"/>
            <a:ext cx="171274" cy="82795"/>
          </a:xfrm>
          <a:custGeom>
            <a:avLst/>
            <a:gdLst>
              <a:gd name="T0" fmla="*/ 0 w 120"/>
              <a:gd name="T1" fmla="*/ 0 h 63"/>
              <a:gd name="T2" fmla="*/ 0 w 120"/>
              <a:gd name="T3" fmla="*/ 0 h 63"/>
              <a:gd name="T4" fmla="*/ 0 w 120"/>
              <a:gd name="T5" fmla="*/ 0 h 63"/>
              <a:gd name="T6" fmla="*/ 0 w 120"/>
              <a:gd name="T7" fmla="*/ 0 h 63"/>
              <a:gd name="T8" fmla="*/ 0 w 120"/>
              <a:gd name="T9" fmla="*/ 0 h 63"/>
              <a:gd name="T10" fmla="*/ 0 w 120"/>
              <a:gd name="T11" fmla="*/ 0 h 63"/>
              <a:gd name="T12" fmla="*/ 0 w 120"/>
              <a:gd name="T13" fmla="*/ 0 h 63"/>
              <a:gd name="T14" fmla="*/ 0 w 120"/>
              <a:gd name="T15" fmla="*/ 0 h 63"/>
              <a:gd name="T16" fmla="*/ 0 w 120"/>
              <a:gd name="T17" fmla="*/ 0 h 63"/>
              <a:gd name="T18" fmla="*/ 0 w 120"/>
              <a:gd name="T19" fmla="*/ 0 h 63"/>
              <a:gd name="T20" fmla="*/ 0 w 120"/>
              <a:gd name="T21" fmla="*/ 0 h 63"/>
              <a:gd name="T22" fmla="*/ 0 w 120"/>
              <a:gd name="T23" fmla="*/ 0 h 63"/>
              <a:gd name="T24" fmla="*/ 0 w 120"/>
              <a:gd name="T25" fmla="*/ 0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" h="63">
                <a:moveTo>
                  <a:pt x="60" y="16"/>
                </a:moveTo>
                <a:lnTo>
                  <a:pt x="60" y="31"/>
                </a:lnTo>
                <a:lnTo>
                  <a:pt x="15" y="31"/>
                </a:lnTo>
                <a:lnTo>
                  <a:pt x="0" y="47"/>
                </a:lnTo>
                <a:lnTo>
                  <a:pt x="0" y="62"/>
                </a:lnTo>
                <a:lnTo>
                  <a:pt x="45" y="47"/>
                </a:lnTo>
                <a:lnTo>
                  <a:pt x="60" y="62"/>
                </a:lnTo>
                <a:lnTo>
                  <a:pt x="104" y="62"/>
                </a:lnTo>
                <a:lnTo>
                  <a:pt x="119" y="31"/>
                </a:lnTo>
                <a:lnTo>
                  <a:pt x="104" y="16"/>
                </a:lnTo>
                <a:lnTo>
                  <a:pt x="89" y="0"/>
                </a:lnTo>
                <a:lnTo>
                  <a:pt x="74" y="16"/>
                </a:lnTo>
                <a:lnTo>
                  <a:pt x="6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8" name="Freeform 521"/>
          <p:cNvSpPr>
            <a:spLocks/>
          </p:cNvSpPr>
          <p:nvPr/>
        </p:nvSpPr>
        <p:spPr bwMode="auto">
          <a:xfrm>
            <a:off x="4675197" y="3085418"/>
            <a:ext cx="151124" cy="79483"/>
          </a:xfrm>
          <a:custGeom>
            <a:avLst/>
            <a:gdLst>
              <a:gd name="T0" fmla="*/ 0 w 105"/>
              <a:gd name="T1" fmla="*/ 0 h 62"/>
              <a:gd name="T2" fmla="*/ 0 w 105"/>
              <a:gd name="T3" fmla="*/ 0 h 62"/>
              <a:gd name="T4" fmla="*/ 0 w 105"/>
              <a:gd name="T5" fmla="*/ 0 h 62"/>
              <a:gd name="T6" fmla="*/ 0 w 105"/>
              <a:gd name="T7" fmla="*/ 0 h 62"/>
              <a:gd name="T8" fmla="*/ 0 w 105"/>
              <a:gd name="T9" fmla="*/ 0 h 62"/>
              <a:gd name="T10" fmla="*/ 0 w 105"/>
              <a:gd name="T11" fmla="*/ 0 h 62"/>
              <a:gd name="T12" fmla="*/ 0 w 105"/>
              <a:gd name="T13" fmla="*/ 0 h 62"/>
              <a:gd name="T14" fmla="*/ 0 w 105"/>
              <a:gd name="T15" fmla="*/ 0 h 62"/>
              <a:gd name="T16" fmla="*/ 0 w 105"/>
              <a:gd name="T17" fmla="*/ 0 h 62"/>
              <a:gd name="T18" fmla="*/ 0 w 105"/>
              <a:gd name="T19" fmla="*/ 0 h 62"/>
              <a:gd name="T20" fmla="*/ 0 w 105"/>
              <a:gd name="T21" fmla="*/ 0 h 62"/>
              <a:gd name="T22" fmla="*/ 0 w 105"/>
              <a:gd name="T23" fmla="*/ 0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62">
                <a:moveTo>
                  <a:pt x="89" y="0"/>
                </a:moveTo>
                <a:lnTo>
                  <a:pt x="74" y="0"/>
                </a:lnTo>
                <a:lnTo>
                  <a:pt x="45" y="0"/>
                </a:lnTo>
                <a:lnTo>
                  <a:pt x="45" y="15"/>
                </a:lnTo>
                <a:lnTo>
                  <a:pt x="15" y="15"/>
                </a:lnTo>
                <a:lnTo>
                  <a:pt x="0" y="46"/>
                </a:lnTo>
                <a:lnTo>
                  <a:pt x="30" y="61"/>
                </a:lnTo>
                <a:lnTo>
                  <a:pt x="45" y="46"/>
                </a:lnTo>
                <a:lnTo>
                  <a:pt x="74" y="61"/>
                </a:lnTo>
                <a:lnTo>
                  <a:pt x="89" y="31"/>
                </a:lnTo>
                <a:lnTo>
                  <a:pt x="104" y="15"/>
                </a:lnTo>
                <a:lnTo>
                  <a:pt x="8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9" name="Freeform 522"/>
          <p:cNvSpPr>
            <a:spLocks/>
          </p:cNvSpPr>
          <p:nvPr/>
        </p:nvSpPr>
        <p:spPr bwMode="auto">
          <a:xfrm>
            <a:off x="4755802" y="3260943"/>
            <a:ext cx="50375" cy="76171"/>
          </a:xfrm>
          <a:custGeom>
            <a:avLst/>
            <a:gdLst>
              <a:gd name="T0" fmla="*/ 0 w 30"/>
              <a:gd name="T1" fmla="*/ 0 h 62"/>
              <a:gd name="T2" fmla="*/ 0 w 30"/>
              <a:gd name="T3" fmla="*/ 0 h 62"/>
              <a:gd name="T4" fmla="*/ 1 w 30"/>
              <a:gd name="T5" fmla="*/ 0 h 62"/>
              <a:gd name="T6" fmla="*/ 1 w 30"/>
              <a:gd name="T7" fmla="*/ 0 h 62"/>
              <a:gd name="T8" fmla="*/ 1 w 30"/>
              <a:gd name="T9" fmla="*/ 0 h 62"/>
              <a:gd name="T10" fmla="*/ 0 w 30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62">
                <a:moveTo>
                  <a:pt x="0" y="15"/>
                </a:moveTo>
                <a:lnTo>
                  <a:pt x="0" y="46"/>
                </a:lnTo>
                <a:lnTo>
                  <a:pt x="29" y="61"/>
                </a:lnTo>
                <a:lnTo>
                  <a:pt x="29" y="46"/>
                </a:lnTo>
                <a:lnTo>
                  <a:pt x="15" y="0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0" name="Oval 523"/>
          <p:cNvSpPr>
            <a:spLocks noChangeArrowheads="1"/>
          </p:cNvSpPr>
          <p:nvPr/>
        </p:nvSpPr>
        <p:spPr bwMode="auto">
          <a:xfrm>
            <a:off x="4587881" y="3416598"/>
            <a:ext cx="2015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51" name="Freeform 524"/>
          <p:cNvSpPr>
            <a:spLocks/>
          </p:cNvSpPr>
          <p:nvPr/>
        </p:nvSpPr>
        <p:spPr bwMode="auto">
          <a:xfrm>
            <a:off x="4483773" y="3413276"/>
            <a:ext cx="104108" cy="175525"/>
          </a:xfrm>
          <a:custGeom>
            <a:avLst/>
            <a:gdLst>
              <a:gd name="T0" fmla="*/ 0 w 75"/>
              <a:gd name="T1" fmla="*/ 0 h 140"/>
              <a:gd name="T2" fmla="*/ 0 w 75"/>
              <a:gd name="T3" fmla="*/ 0 h 140"/>
              <a:gd name="T4" fmla="*/ 0 w 75"/>
              <a:gd name="T5" fmla="*/ 0 h 140"/>
              <a:gd name="T6" fmla="*/ 0 w 75"/>
              <a:gd name="T7" fmla="*/ 0 h 140"/>
              <a:gd name="T8" fmla="*/ 0 w 75"/>
              <a:gd name="T9" fmla="*/ 0 h 140"/>
              <a:gd name="T10" fmla="*/ 0 w 75"/>
              <a:gd name="T11" fmla="*/ 0 h 140"/>
              <a:gd name="T12" fmla="*/ 0 w 75"/>
              <a:gd name="T13" fmla="*/ 0 h 140"/>
              <a:gd name="T14" fmla="*/ 0 w 75"/>
              <a:gd name="T15" fmla="*/ 0 h 140"/>
              <a:gd name="T16" fmla="*/ 0 w 75"/>
              <a:gd name="T17" fmla="*/ 0 h 140"/>
              <a:gd name="T18" fmla="*/ 0 w 75"/>
              <a:gd name="T19" fmla="*/ 0 h 140"/>
              <a:gd name="T20" fmla="*/ 0 w 75"/>
              <a:gd name="T21" fmla="*/ 0 h 140"/>
              <a:gd name="T22" fmla="*/ 0 w 75"/>
              <a:gd name="T23" fmla="*/ 0 h 140"/>
              <a:gd name="T24" fmla="*/ 0 w 75"/>
              <a:gd name="T25" fmla="*/ 0 h 140"/>
              <a:gd name="T26" fmla="*/ 0 w 75"/>
              <a:gd name="T27" fmla="*/ 0 h 1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140">
                <a:moveTo>
                  <a:pt x="15" y="15"/>
                </a:moveTo>
                <a:lnTo>
                  <a:pt x="15" y="46"/>
                </a:lnTo>
                <a:lnTo>
                  <a:pt x="0" y="62"/>
                </a:lnTo>
                <a:lnTo>
                  <a:pt x="0" y="93"/>
                </a:lnTo>
                <a:lnTo>
                  <a:pt x="30" y="108"/>
                </a:lnTo>
                <a:lnTo>
                  <a:pt x="30" y="139"/>
                </a:lnTo>
                <a:lnTo>
                  <a:pt x="44" y="139"/>
                </a:lnTo>
                <a:lnTo>
                  <a:pt x="44" y="108"/>
                </a:lnTo>
                <a:lnTo>
                  <a:pt x="59" y="108"/>
                </a:lnTo>
                <a:lnTo>
                  <a:pt x="74" y="93"/>
                </a:lnTo>
                <a:lnTo>
                  <a:pt x="44" y="77"/>
                </a:lnTo>
                <a:lnTo>
                  <a:pt x="59" y="15"/>
                </a:lnTo>
                <a:lnTo>
                  <a:pt x="44" y="0"/>
                </a:lnTo>
                <a:lnTo>
                  <a:pt x="1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2" name="Freeform 525"/>
          <p:cNvSpPr>
            <a:spLocks/>
          </p:cNvSpPr>
          <p:nvPr/>
        </p:nvSpPr>
        <p:spPr bwMode="auto">
          <a:xfrm>
            <a:off x="4524077" y="3529189"/>
            <a:ext cx="389565" cy="347738"/>
          </a:xfrm>
          <a:custGeom>
            <a:avLst/>
            <a:gdLst>
              <a:gd name="T0" fmla="*/ 0 w 270"/>
              <a:gd name="T1" fmla="*/ 0 h 278"/>
              <a:gd name="T2" fmla="*/ 0 w 270"/>
              <a:gd name="T3" fmla="*/ 0 h 278"/>
              <a:gd name="T4" fmla="*/ 0 w 270"/>
              <a:gd name="T5" fmla="*/ 0 h 278"/>
              <a:gd name="T6" fmla="*/ 0 w 270"/>
              <a:gd name="T7" fmla="*/ 0 h 278"/>
              <a:gd name="T8" fmla="*/ 0 w 270"/>
              <a:gd name="T9" fmla="*/ 0 h 278"/>
              <a:gd name="T10" fmla="*/ 0 w 270"/>
              <a:gd name="T11" fmla="*/ 0 h 278"/>
              <a:gd name="T12" fmla="*/ 0 w 270"/>
              <a:gd name="T13" fmla="*/ 0 h 278"/>
              <a:gd name="T14" fmla="*/ 0 w 270"/>
              <a:gd name="T15" fmla="*/ 0 h 278"/>
              <a:gd name="T16" fmla="*/ 0 w 270"/>
              <a:gd name="T17" fmla="*/ 0 h 278"/>
              <a:gd name="T18" fmla="*/ 0 w 270"/>
              <a:gd name="T19" fmla="*/ 0 h 278"/>
              <a:gd name="T20" fmla="*/ 0 w 270"/>
              <a:gd name="T21" fmla="*/ 0 h 278"/>
              <a:gd name="T22" fmla="*/ 0 w 270"/>
              <a:gd name="T23" fmla="*/ 0 h 278"/>
              <a:gd name="T24" fmla="*/ 0 w 270"/>
              <a:gd name="T25" fmla="*/ 0 h 278"/>
              <a:gd name="T26" fmla="*/ 0 w 270"/>
              <a:gd name="T27" fmla="*/ 0 h 278"/>
              <a:gd name="T28" fmla="*/ 0 w 270"/>
              <a:gd name="T29" fmla="*/ 0 h 278"/>
              <a:gd name="T30" fmla="*/ 0 w 270"/>
              <a:gd name="T31" fmla="*/ 0 h 278"/>
              <a:gd name="T32" fmla="*/ 0 w 270"/>
              <a:gd name="T33" fmla="*/ 0 h 278"/>
              <a:gd name="T34" fmla="*/ 0 w 270"/>
              <a:gd name="T35" fmla="*/ 0 h 278"/>
              <a:gd name="T36" fmla="*/ 0 w 270"/>
              <a:gd name="T37" fmla="*/ 0 h 278"/>
              <a:gd name="T38" fmla="*/ 0 w 270"/>
              <a:gd name="T39" fmla="*/ 0 h 278"/>
              <a:gd name="T40" fmla="*/ 0 w 270"/>
              <a:gd name="T41" fmla="*/ 0 h 278"/>
              <a:gd name="T42" fmla="*/ 0 w 270"/>
              <a:gd name="T43" fmla="*/ 0 h 278"/>
              <a:gd name="T44" fmla="*/ 0 w 270"/>
              <a:gd name="T45" fmla="*/ 0 h 278"/>
              <a:gd name="T46" fmla="*/ 0 w 270"/>
              <a:gd name="T47" fmla="*/ 0 h 278"/>
              <a:gd name="T48" fmla="*/ 0 w 270"/>
              <a:gd name="T49" fmla="*/ 0 h 2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0" h="278">
                <a:moveTo>
                  <a:pt x="45" y="0"/>
                </a:moveTo>
                <a:lnTo>
                  <a:pt x="30" y="15"/>
                </a:lnTo>
                <a:lnTo>
                  <a:pt x="15" y="15"/>
                </a:lnTo>
                <a:lnTo>
                  <a:pt x="15" y="46"/>
                </a:lnTo>
                <a:lnTo>
                  <a:pt x="0" y="46"/>
                </a:lnTo>
                <a:lnTo>
                  <a:pt x="0" y="92"/>
                </a:lnTo>
                <a:lnTo>
                  <a:pt x="0" y="108"/>
                </a:lnTo>
                <a:lnTo>
                  <a:pt x="0" y="139"/>
                </a:lnTo>
                <a:lnTo>
                  <a:pt x="15" y="169"/>
                </a:lnTo>
                <a:lnTo>
                  <a:pt x="60" y="200"/>
                </a:lnTo>
                <a:lnTo>
                  <a:pt x="90" y="215"/>
                </a:lnTo>
                <a:lnTo>
                  <a:pt x="105" y="200"/>
                </a:lnTo>
                <a:lnTo>
                  <a:pt x="254" y="277"/>
                </a:lnTo>
                <a:lnTo>
                  <a:pt x="254" y="262"/>
                </a:lnTo>
                <a:lnTo>
                  <a:pt x="269" y="262"/>
                </a:lnTo>
                <a:lnTo>
                  <a:pt x="269" y="231"/>
                </a:lnTo>
                <a:lnTo>
                  <a:pt x="269" y="92"/>
                </a:lnTo>
                <a:lnTo>
                  <a:pt x="254" y="62"/>
                </a:lnTo>
                <a:lnTo>
                  <a:pt x="269" y="31"/>
                </a:lnTo>
                <a:lnTo>
                  <a:pt x="209" y="0"/>
                </a:lnTo>
                <a:lnTo>
                  <a:pt x="179" y="15"/>
                </a:lnTo>
                <a:lnTo>
                  <a:pt x="194" y="46"/>
                </a:lnTo>
                <a:lnTo>
                  <a:pt x="164" y="62"/>
                </a:lnTo>
                <a:lnTo>
                  <a:pt x="105" y="31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3" name="Freeform 526"/>
          <p:cNvSpPr>
            <a:spLocks/>
          </p:cNvSpPr>
          <p:nvPr/>
        </p:nvSpPr>
        <p:spPr bwMode="auto">
          <a:xfrm>
            <a:off x="4608031" y="3145031"/>
            <a:ext cx="238441" cy="175525"/>
          </a:xfrm>
          <a:custGeom>
            <a:avLst/>
            <a:gdLst>
              <a:gd name="T0" fmla="*/ 0 w 165"/>
              <a:gd name="T1" fmla="*/ 0 h 139"/>
              <a:gd name="T2" fmla="*/ 0 w 165"/>
              <a:gd name="T3" fmla="*/ 0 h 139"/>
              <a:gd name="T4" fmla="*/ 0 w 165"/>
              <a:gd name="T5" fmla="*/ 0 h 139"/>
              <a:gd name="T6" fmla="*/ 0 w 165"/>
              <a:gd name="T7" fmla="*/ 0 h 139"/>
              <a:gd name="T8" fmla="*/ 0 w 165"/>
              <a:gd name="T9" fmla="*/ 0 h 139"/>
              <a:gd name="T10" fmla="*/ 0 w 165"/>
              <a:gd name="T11" fmla="*/ 0 h 139"/>
              <a:gd name="T12" fmla="*/ 0 w 165"/>
              <a:gd name="T13" fmla="*/ 0 h 139"/>
              <a:gd name="T14" fmla="*/ 0 w 165"/>
              <a:gd name="T15" fmla="*/ 0 h 139"/>
              <a:gd name="T16" fmla="*/ 0 w 165"/>
              <a:gd name="T17" fmla="*/ 0 h 139"/>
              <a:gd name="T18" fmla="*/ 0 w 165"/>
              <a:gd name="T19" fmla="*/ 0 h 139"/>
              <a:gd name="T20" fmla="*/ 0 w 165"/>
              <a:gd name="T21" fmla="*/ 0 h 139"/>
              <a:gd name="T22" fmla="*/ 0 w 165"/>
              <a:gd name="T23" fmla="*/ 0 h 139"/>
              <a:gd name="T24" fmla="*/ 0 w 165"/>
              <a:gd name="T25" fmla="*/ 0 h 139"/>
              <a:gd name="T26" fmla="*/ 0 w 165"/>
              <a:gd name="T27" fmla="*/ 0 h 139"/>
              <a:gd name="T28" fmla="*/ 0 w 165"/>
              <a:gd name="T29" fmla="*/ 0 h 139"/>
              <a:gd name="T30" fmla="*/ 0 w 165"/>
              <a:gd name="T31" fmla="*/ 0 h 139"/>
              <a:gd name="T32" fmla="*/ 0 w 165"/>
              <a:gd name="T33" fmla="*/ 0 h 139"/>
              <a:gd name="T34" fmla="*/ 0 w 165"/>
              <a:gd name="T35" fmla="*/ 0 h 139"/>
              <a:gd name="T36" fmla="*/ 0 w 165"/>
              <a:gd name="T37" fmla="*/ 0 h 139"/>
              <a:gd name="T38" fmla="*/ 0 w 165"/>
              <a:gd name="T39" fmla="*/ 0 h 1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5" h="139">
                <a:moveTo>
                  <a:pt x="45" y="0"/>
                </a:moveTo>
                <a:lnTo>
                  <a:pt x="75" y="15"/>
                </a:lnTo>
                <a:lnTo>
                  <a:pt x="89" y="0"/>
                </a:lnTo>
                <a:lnTo>
                  <a:pt x="119" y="15"/>
                </a:lnTo>
                <a:lnTo>
                  <a:pt x="149" y="31"/>
                </a:lnTo>
                <a:lnTo>
                  <a:pt x="149" y="46"/>
                </a:lnTo>
                <a:lnTo>
                  <a:pt x="149" y="77"/>
                </a:lnTo>
                <a:lnTo>
                  <a:pt x="164" y="107"/>
                </a:lnTo>
                <a:lnTo>
                  <a:pt x="134" y="138"/>
                </a:lnTo>
                <a:lnTo>
                  <a:pt x="119" y="92"/>
                </a:lnTo>
                <a:lnTo>
                  <a:pt x="104" y="107"/>
                </a:lnTo>
                <a:lnTo>
                  <a:pt x="60" y="61"/>
                </a:lnTo>
                <a:lnTo>
                  <a:pt x="45" y="61"/>
                </a:lnTo>
                <a:lnTo>
                  <a:pt x="30" y="46"/>
                </a:lnTo>
                <a:lnTo>
                  <a:pt x="15" y="31"/>
                </a:lnTo>
                <a:lnTo>
                  <a:pt x="15" y="46"/>
                </a:lnTo>
                <a:lnTo>
                  <a:pt x="0" y="31"/>
                </a:lnTo>
                <a:lnTo>
                  <a:pt x="0" y="15"/>
                </a:lnTo>
                <a:lnTo>
                  <a:pt x="0" y="0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4" name="Freeform 527"/>
          <p:cNvSpPr>
            <a:spLocks/>
          </p:cNvSpPr>
          <p:nvPr/>
        </p:nvSpPr>
        <p:spPr bwMode="auto">
          <a:xfrm>
            <a:off x="4802813" y="3260933"/>
            <a:ext cx="127616" cy="155654"/>
          </a:xfrm>
          <a:custGeom>
            <a:avLst/>
            <a:gdLst>
              <a:gd name="T0" fmla="*/ 0 w 91"/>
              <a:gd name="T1" fmla="*/ 0 h 123"/>
              <a:gd name="T2" fmla="*/ 0 w 91"/>
              <a:gd name="T3" fmla="*/ 0 h 123"/>
              <a:gd name="T4" fmla="*/ 0 w 91"/>
              <a:gd name="T5" fmla="*/ 0 h 123"/>
              <a:gd name="T6" fmla="*/ 0 w 91"/>
              <a:gd name="T7" fmla="*/ 0 h 123"/>
              <a:gd name="T8" fmla="*/ 0 w 91"/>
              <a:gd name="T9" fmla="*/ 0 h 123"/>
              <a:gd name="T10" fmla="*/ 0 w 91"/>
              <a:gd name="T11" fmla="*/ 0 h 123"/>
              <a:gd name="T12" fmla="*/ 0 w 91"/>
              <a:gd name="T13" fmla="*/ 0 h 123"/>
              <a:gd name="T14" fmla="*/ 0 w 91"/>
              <a:gd name="T15" fmla="*/ 0 h 123"/>
              <a:gd name="T16" fmla="*/ 0 w 91"/>
              <a:gd name="T17" fmla="*/ 0 h 123"/>
              <a:gd name="T18" fmla="*/ 0 w 91"/>
              <a:gd name="T19" fmla="*/ 0 h 123"/>
              <a:gd name="T20" fmla="*/ 0 w 91"/>
              <a:gd name="T21" fmla="*/ 0 h 123"/>
              <a:gd name="T22" fmla="*/ 0 w 91"/>
              <a:gd name="T23" fmla="*/ 0 h 123"/>
              <a:gd name="T24" fmla="*/ 0 w 91"/>
              <a:gd name="T25" fmla="*/ 0 h 123"/>
              <a:gd name="T26" fmla="*/ 0 w 91"/>
              <a:gd name="T27" fmla="*/ 0 h 123"/>
              <a:gd name="T28" fmla="*/ 0 w 91"/>
              <a:gd name="T29" fmla="*/ 0 h 123"/>
              <a:gd name="T30" fmla="*/ 0 w 91"/>
              <a:gd name="T31" fmla="*/ 0 h 123"/>
              <a:gd name="T32" fmla="*/ 0 w 91"/>
              <a:gd name="T33" fmla="*/ 0 h 123"/>
              <a:gd name="T34" fmla="*/ 0 w 91"/>
              <a:gd name="T35" fmla="*/ 0 h 123"/>
              <a:gd name="T36" fmla="*/ 0 w 91"/>
              <a:gd name="T37" fmla="*/ 0 h 123"/>
              <a:gd name="T38" fmla="*/ 0 w 91"/>
              <a:gd name="T39" fmla="*/ 0 h 123"/>
              <a:gd name="T40" fmla="*/ 0 w 91"/>
              <a:gd name="T41" fmla="*/ 0 h 1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1" h="123">
                <a:moveTo>
                  <a:pt x="0" y="61"/>
                </a:moveTo>
                <a:lnTo>
                  <a:pt x="0" y="76"/>
                </a:lnTo>
                <a:lnTo>
                  <a:pt x="15" y="92"/>
                </a:lnTo>
                <a:lnTo>
                  <a:pt x="30" y="92"/>
                </a:lnTo>
                <a:lnTo>
                  <a:pt x="15" y="92"/>
                </a:lnTo>
                <a:lnTo>
                  <a:pt x="30" y="122"/>
                </a:lnTo>
                <a:lnTo>
                  <a:pt x="45" y="107"/>
                </a:lnTo>
                <a:lnTo>
                  <a:pt x="45" y="92"/>
                </a:lnTo>
                <a:lnTo>
                  <a:pt x="60" y="107"/>
                </a:lnTo>
                <a:lnTo>
                  <a:pt x="60" y="76"/>
                </a:lnTo>
                <a:lnTo>
                  <a:pt x="45" y="61"/>
                </a:lnTo>
                <a:lnTo>
                  <a:pt x="30" y="31"/>
                </a:lnTo>
                <a:lnTo>
                  <a:pt x="60" y="46"/>
                </a:lnTo>
                <a:lnTo>
                  <a:pt x="60" y="15"/>
                </a:lnTo>
                <a:lnTo>
                  <a:pt x="90" y="31"/>
                </a:lnTo>
                <a:lnTo>
                  <a:pt x="90" y="15"/>
                </a:lnTo>
                <a:lnTo>
                  <a:pt x="75" y="15"/>
                </a:lnTo>
                <a:lnTo>
                  <a:pt x="60" y="0"/>
                </a:lnTo>
                <a:lnTo>
                  <a:pt x="30" y="15"/>
                </a:lnTo>
                <a:lnTo>
                  <a:pt x="0" y="46"/>
                </a:lnTo>
                <a:lnTo>
                  <a:pt x="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5" name="Freeform 528"/>
          <p:cNvSpPr>
            <a:spLocks/>
          </p:cNvSpPr>
          <p:nvPr/>
        </p:nvSpPr>
        <p:spPr bwMode="auto">
          <a:xfrm>
            <a:off x="4782668" y="3085408"/>
            <a:ext cx="214933" cy="135784"/>
          </a:xfrm>
          <a:custGeom>
            <a:avLst/>
            <a:gdLst>
              <a:gd name="T0" fmla="*/ 0 w 150"/>
              <a:gd name="T1" fmla="*/ 0 h 108"/>
              <a:gd name="T2" fmla="*/ 0 w 150"/>
              <a:gd name="T3" fmla="*/ 0 h 108"/>
              <a:gd name="T4" fmla="*/ 0 w 150"/>
              <a:gd name="T5" fmla="*/ 0 h 108"/>
              <a:gd name="T6" fmla="*/ 0 w 150"/>
              <a:gd name="T7" fmla="*/ 0 h 108"/>
              <a:gd name="T8" fmla="*/ 0 w 150"/>
              <a:gd name="T9" fmla="*/ 0 h 108"/>
              <a:gd name="T10" fmla="*/ 0 w 150"/>
              <a:gd name="T11" fmla="*/ 0 h 108"/>
              <a:gd name="T12" fmla="*/ 0 w 150"/>
              <a:gd name="T13" fmla="*/ 0 h 108"/>
              <a:gd name="T14" fmla="*/ 0 w 150"/>
              <a:gd name="T15" fmla="*/ 0 h 108"/>
              <a:gd name="T16" fmla="*/ 0 w 150"/>
              <a:gd name="T17" fmla="*/ 0 h 108"/>
              <a:gd name="T18" fmla="*/ 0 w 150"/>
              <a:gd name="T19" fmla="*/ 0 h 108"/>
              <a:gd name="T20" fmla="*/ 0 w 150"/>
              <a:gd name="T21" fmla="*/ 0 h 108"/>
              <a:gd name="T22" fmla="*/ 0 w 150"/>
              <a:gd name="T23" fmla="*/ 0 h 108"/>
              <a:gd name="T24" fmla="*/ 0 w 150"/>
              <a:gd name="T25" fmla="*/ 0 h 108"/>
              <a:gd name="T26" fmla="*/ 0 w 150"/>
              <a:gd name="T27" fmla="*/ 0 h 108"/>
              <a:gd name="T28" fmla="*/ 0 w 150"/>
              <a:gd name="T29" fmla="*/ 0 h 108"/>
              <a:gd name="T30" fmla="*/ 0 w 150"/>
              <a:gd name="T31" fmla="*/ 0 h 1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0" h="108">
                <a:moveTo>
                  <a:pt x="30" y="15"/>
                </a:moveTo>
                <a:lnTo>
                  <a:pt x="15" y="31"/>
                </a:lnTo>
                <a:lnTo>
                  <a:pt x="0" y="61"/>
                </a:lnTo>
                <a:lnTo>
                  <a:pt x="30" y="76"/>
                </a:lnTo>
                <a:lnTo>
                  <a:pt x="30" y="92"/>
                </a:lnTo>
                <a:lnTo>
                  <a:pt x="45" y="107"/>
                </a:lnTo>
                <a:lnTo>
                  <a:pt x="89" y="107"/>
                </a:lnTo>
                <a:lnTo>
                  <a:pt x="104" y="92"/>
                </a:lnTo>
                <a:lnTo>
                  <a:pt x="134" y="107"/>
                </a:lnTo>
                <a:lnTo>
                  <a:pt x="134" y="76"/>
                </a:lnTo>
                <a:lnTo>
                  <a:pt x="149" y="61"/>
                </a:lnTo>
                <a:lnTo>
                  <a:pt x="119" y="61"/>
                </a:lnTo>
                <a:lnTo>
                  <a:pt x="119" y="31"/>
                </a:lnTo>
                <a:lnTo>
                  <a:pt x="89" y="0"/>
                </a:lnTo>
                <a:lnTo>
                  <a:pt x="75" y="15"/>
                </a:lnTo>
                <a:lnTo>
                  <a:pt x="3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6" name="Freeform 529"/>
          <p:cNvSpPr>
            <a:spLocks/>
          </p:cNvSpPr>
          <p:nvPr/>
        </p:nvSpPr>
        <p:spPr bwMode="auto">
          <a:xfrm>
            <a:off x="4826322" y="3204643"/>
            <a:ext cx="151124" cy="76171"/>
          </a:xfrm>
          <a:custGeom>
            <a:avLst/>
            <a:gdLst>
              <a:gd name="T0" fmla="*/ 0 w 105"/>
              <a:gd name="T1" fmla="*/ 0 h 62"/>
              <a:gd name="T2" fmla="*/ 0 w 105"/>
              <a:gd name="T3" fmla="*/ 0 h 62"/>
              <a:gd name="T4" fmla="*/ 0 w 105"/>
              <a:gd name="T5" fmla="*/ 0 h 62"/>
              <a:gd name="T6" fmla="*/ 0 w 105"/>
              <a:gd name="T7" fmla="*/ 0 h 62"/>
              <a:gd name="T8" fmla="*/ 0 w 105"/>
              <a:gd name="T9" fmla="*/ 0 h 62"/>
              <a:gd name="T10" fmla="*/ 0 w 105"/>
              <a:gd name="T11" fmla="*/ 0 h 62"/>
              <a:gd name="T12" fmla="*/ 0 w 105"/>
              <a:gd name="T13" fmla="*/ 0 h 62"/>
              <a:gd name="T14" fmla="*/ 0 w 105"/>
              <a:gd name="T15" fmla="*/ 0 h 62"/>
              <a:gd name="T16" fmla="*/ 0 w 105"/>
              <a:gd name="T17" fmla="*/ 0 h 62"/>
              <a:gd name="T18" fmla="*/ 0 w 105"/>
              <a:gd name="T19" fmla="*/ 0 h 62"/>
              <a:gd name="T20" fmla="*/ 0 w 105"/>
              <a:gd name="T21" fmla="*/ 0 h 62"/>
              <a:gd name="T22" fmla="*/ 0 w 105"/>
              <a:gd name="T23" fmla="*/ 0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62">
                <a:moveTo>
                  <a:pt x="104" y="15"/>
                </a:moveTo>
                <a:lnTo>
                  <a:pt x="74" y="0"/>
                </a:lnTo>
                <a:lnTo>
                  <a:pt x="59" y="15"/>
                </a:lnTo>
                <a:lnTo>
                  <a:pt x="15" y="15"/>
                </a:lnTo>
                <a:lnTo>
                  <a:pt x="0" y="0"/>
                </a:lnTo>
                <a:lnTo>
                  <a:pt x="0" y="31"/>
                </a:lnTo>
                <a:lnTo>
                  <a:pt x="15" y="61"/>
                </a:lnTo>
                <a:lnTo>
                  <a:pt x="45" y="46"/>
                </a:lnTo>
                <a:lnTo>
                  <a:pt x="59" y="61"/>
                </a:lnTo>
                <a:lnTo>
                  <a:pt x="74" y="61"/>
                </a:lnTo>
                <a:lnTo>
                  <a:pt x="89" y="46"/>
                </a:lnTo>
                <a:lnTo>
                  <a:pt x="104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7" name="Freeform 530"/>
          <p:cNvSpPr>
            <a:spLocks/>
          </p:cNvSpPr>
          <p:nvPr/>
        </p:nvSpPr>
        <p:spPr bwMode="auto">
          <a:xfrm>
            <a:off x="4886772" y="3549067"/>
            <a:ext cx="305608" cy="268255"/>
          </a:xfrm>
          <a:custGeom>
            <a:avLst/>
            <a:gdLst>
              <a:gd name="T0" fmla="*/ 0 w 211"/>
              <a:gd name="T1" fmla="*/ 0 h 216"/>
              <a:gd name="T2" fmla="*/ 0 w 211"/>
              <a:gd name="T3" fmla="*/ 0 h 216"/>
              <a:gd name="T4" fmla="*/ 0 w 211"/>
              <a:gd name="T5" fmla="*/ 0 h 216"/>
              <a:gd name="T6" fmla="*/ 0 w 211"/>
              <a:gd name="T7" fmla="*/ 0 h 216"/>
              <a:gd name="T8" fmla="*/ 0 w 211"/>
              <a:gd name="T9" fmla="*/ 0 h 216"/>
              <a:gd name="T10" fmla="*/ 0 w 211"/>
              <a:gd name="T11" fmla="*/ 0 h 216"/>
              <a:gd name="T12" fmla="*/ 0 w 211"/>
              <a:gd name="T13" fmla="*/ 0 h 216"/>
              <a:gd name="T14" fmla="*/ 0 w 211"/>
              <a:gd name="T15" fmla="*/ 0 h 216"/>
              <a:gd name="T16" fmla="*/ 0 w 211"/>
              <a:gd name="T17" fmla="*/ 0 h 216"/>
              <a:gd name="T18" fmla="*/ 0 w 211"/>
              <a:gd name="T19" fmla="*/ 0 h 216"/>
              <a:gd name="T20" fmla="*/ 0 w 211"/>
              <a:gd name="T21" fmla="*/ 0 h 216"/>
              <a:gd name="T22" fmla="*/ 0 w 211"/>
              <a:gd name="T23" fmla="*/ 0 h 216"/>
              <a:gd name="T24" fmla="*/ 0 w 211"/>
              <a:gd name="T25" fmla="*/ 0 h 216"/>
              <a:gd name="T26" fmla="*/ 0 w 211"/>
              <a:gd name="T27" fmla="*/ 0 h 216"/>
              <a:gd name="T28" fmla="*/ 0 w 211"/>
              <a:gd name="T29" fmla="*/ 0 h 216"/>
              <a:gd name="T30" fmla="*/ 0 w 211"/>
              <a:gd name="T31" fmla="*/ 0 h 2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1" h="216">
                <a:moveTo>
                  <a:pt x="15" y="15"/>
                </a:moveTo>
                <a:lnTo>
                  <a:pt x="0" y="46"/>
                </a:lnTo>
                <a:lnTo>
                  <a:pt x="15" y="77"/>
                </a:lnTo>
                <a:lnTo>
                  <a:pt x="15" y="215"/>
                </a:lnTo>
                <a:lnTo>
                  <a:pt x="165" y="200"/>
                </a:lnTo>
                <a:lnTo>
                  <a:pt x="180" y="215"/>
                </a:lnTo>
                <a:lnTo>
                  <a:pt x="210" y="184"/>
                </a:lnTo>
                <a:lnTo>
                  <a:pt x="135" y="61"/>
                </a:lnTo>
                <a:lnTo>
                  <a:pt x="135" y="46"/>
                </a:lnTo>
                <a:lnTo>
                  <a:pt x="165" y="92"/>
                </a:lnTo>
                <a:lnTo>
                  <a:pt x="180" y="61"/>
                </a:lnTo>
                <a:lnTo>
                  <a:pt x="165" y="15"/>
                </a:lnTo>
                <a:lnTo>
                  <a:pt x="150" y="15"/>
                </a:lnTo>
                <a:lnTo>
                  <a:pt x="120" y="0"/>
                </a:lnTo>
                <a:lnTo>
                  <a:pt x="90" y="15"/>
                </a:lnTo>
                <a:lnTo>
                  <a:pt x="1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8" name="Line 531"/>
          <p:cNvSpPr>
            <a:spLocks noChangeShapeType="1"/>
          </p:cNvSpPr>
          <p:nvPr/>
        </p:nvSpPr>
        <p:spPr bwMode="auto">
          <a:xfrm>
            <a:off x="5125213" y="3568932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9" name="Line 532"/>
          <p:cNvSpPr>
            <a:spLocks noChangeShapeType="1"/>
          </p:cNvSpPr>
          <p:nvPr/>
        </p:nvSpPr>
        <p:spPr bwMode="auto">
          <a:xfrm>
            <a:off x="5125213" y="3588801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0" name="Line 533"/>
          <p:cNvSpPr>
            <a:spLocks noChangeShapeType="1"/>
          </p:cNvSpPr>
          <p:nvPr/>
        </p:nvSpPr>
        <p:spPr bwMode="auto">
          <a:xfrm flipV="1">
            <a:off x="5172229" y="3588801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1" name="Line 534"/>
          <p:cNvSpPr>
            <a:spLocks noChangeShapeType="1"/>
          </p:cNvSpPr>
          <p:nvPr/>
        </p:nvSpPr>
        <p:spPr bwMode="auto">
          <a:xfrm flipV="1">
            <a:off x="5172229" y="3568932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2" name="Line 535"/>
          <p:cNvSpPr>
            <a:spLocks noChangeShapeType="1"/>
          </p:cNvSpPr>
          <p:nvPr/>
        </p:nvSpPr>
        <p:spPr bwMode="auto">
          <a:xfrm flipV="1">
            <a:off x="5172229" y="3549059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3" name="Line 536"/>
          <p:cNvSpPr>
            <a:spLocks noChangeShapeType="1"/>
          </p:cNvSpPr>
          <p:nvPr/>
        </p:nvSpPr>
        <p:spPr bwMode="auto">
          <a:xfrm flipV="1">
            <a:off x="5172229" y="3492759"/>
            <a:ext cx="2015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4" name="Freeform 537"/>
          <p:cNvSpPr>
            <a:spLocks/>
          </p:cNvSpPr>
          <p:nvPr/>
        </p:nvSpPr>
        <p:spPr bwMode="auto">
          <a:xfrm>
            <a:off x="5084913" y="3436458"/>
            <a:ext cx="40300" cy="36430"/>
          </a:xfrm>
          <a:custGeom>
            <a:avLst/>
            <a:gdLst>
              <a:gd name="T0" fmla="*/ 0 w 30"/>
              <a:gd name="T1" fmla="*/ 0 h 31"/>
              <a:gd name="T2" fmla="*/ 0 w 30"/>
              <a:gd name="T3" fmla="*/ 0 h 31"/>
              <a:gd name="T4" fmla="*/ 0 w 30"/>
              <a:gd name="T5" fmla="*/ 0 h 31"/>
              <a:gd name="T6" fmla="*/ 0 w 30"/>
              <a:gd name="T7" fmla="*/ 0 h 31"/>
              <a:gd name="T8" fmla="*/ 0 w 30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1">
                <a:moveTo>
                  <a:pt x="29" y="0"/>
                </a:moveTo>
                <a:lnTo>
                  <a:pt x="0" y="15"/>
                </a:lnTo>
                <a:lnTo>
                  <a:pt x="0" y="30"/>
                </a:lnTo>
                <a:lnTo>
                  <a:pt x="29" y="15"/>
                </a:lnTo>
                <a:lnTo>
                  <a:pt x="2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5" name="Freeform 538"/>
          <p:cNvSpPr>
            <a:spLocks/>
          </p:cNvSpPr>
          <p:nvPr/>
        </p:nvSpPr>
        <p:spPr bwMode="auto">
          <a:xfrm>
            <a:off x="5172229" y="3492763"/>
            <a:ext cx="0" cy="56301"/>
          </a:xfrm>
          <a:custGeom>
            <a:avLst/>
            <a:gdLst>
              <a:gd name="T0" fmla="*/ 0 w 1"/>
              <a:gd name="T1" fmla="*/ 0 h 47"/>
              <a:gd name="T2" fmla="*/ 0 w 1"/>
              <a:gd name="T3" fmla="*/ 0 h 47"/>
              <a:gd name="T4" fmla="*/ 0 w 1"/>
              <a:gd name="T5" fmla="*/ 0 h 47"/>
              <a:gd name="T6" fmla="*/ 0 w 1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47">
                <a:moveTo>
                  <a:pt x="0" y="0"/>
                </a:moveTo>
                <a:lnTo>
                  <a:pt x="0" y="46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6" name="Line 539"/>
          <p:cNvSpPr>
            <a:spLocks noChangeShapeType="1"/>
          </p:cNvSpPr>
          <p:nvPr/>
        </p:nvSpPr>
        <p:spPr bwMode="auto">
          <a:xfrm>
            <a:off x="5172229" y="354905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7" name="Line 540"/>
          <p:cNvSpPr>
            <a:spLocks noChangeShapeType="1"/>
          </p:cNvSpPr>
          <p:nvPr/>
        </p:nvSpPr>
        <p:spPr bwMode="auto">
          <a:xfrm>
            <a:off x="5172229" y="352918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8" name="Line 541"/>
          <p:cNvSpPr>
            <a:spLocks noChangeShapeType="1"/>
          </p:cNvSpPr>
          <p:nvPr/>
        </p:nvSpPr>
        <p:spPr bwMode="auto">
          <a:xfrm>
            <a:off x="5172229" y="3509318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9" name="Line 542"/>
          <p:cNvSpPr>
            <a:spLocks noChangeShapeType="1"/>
          </p:cNvSpPr>
          <p:nvPr/>
        </p:nvSpPr>
        <p:spPr bwMode="auto">
          <a:xfrm>
            <a:off x="5172229" y="349275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0" name="Line 543"/>
          <p:cNvSpPr>
            <a:spLocks noChangeShapeType="1"/>
          </p:cNvSpPr>
          <p:nvPr/>
        </p:nvSpPr>
        <p:spPr bwMode="auto">
          <a:xfrm>
            <a:off x="5172229" y="349275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1" name="Line 544"/>
          <p:cNvSpPr>
            <a:spLocks noChangeShapeType="1"/>
          </p:cNvSpPr>
          <p:nvPr/>
        </p:nvSpPr>
        <p:spPr bwMode="auto">
          <a:xfrm>
            <a:off x="5172229" y="3509325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2" name="Line 545"/>
          <p:cNvSpPr>
            <a:spLocks noChangeShapeType="1"/>
          </p:cNvSpPr>
          <p:nvPr/>
        </p:nvSpPr>
        <p:spPr bwMode="auto">
          <a:xfrm>
            <a:off x="5172229" y="352918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3" name="Line 546"/>
          <p:cNvSpPr>
            <a:spLocks noChangeShapeType="1"/>
          </p:cNvSpPr>
          <p:nvPr/>
        </p:nvSpPr>
        <p:spPr bwMode="auto">
          <a:xfrm flipH="1">
            <a:off x="5148721" y="3529190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4" name="Line 547"/>
          <p:cNvSpPr>
            <a:spLocks noChangeShapeType="1"/>
          </p:cNvSpPr>
          <p:nvPr/>
        </p:nvSpPr>
        <p:spPr bwMode="auto">
          <a:xfrm>
            <a:off x="5148721" y="3549059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5" name="Line 548"/>
          <p:cNvSpPr>
            <a:spLocks noChangeShapeType="1"/>
          </p:cNvSpPr>
          <p:nvPr/>
        </p:nvSpPr>
        <p:spPr bwMode="auto">
          <a:xfrm>
            <a:off x="5172229" y="3549059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6" name="Freeform 549"/>
          <p:cNvSpPr>
            <a:spLocks/>
          </p:cNvSpPr>
          <p:nvPr/>
        </p:nvSpPr>
        <p:spPr bwMode="auto">
          <a:xfrm>
            <a:off x="5125213" y="3492759"/>
            <a:ext cx="47017" cy="135784"/>
          </a:xfrm>
          <a:custGeom>
            <a:avLst/>
            <a:gdLst>
              <a:gd name="T0" fmla="*/ 0 w 32"/>
              <a:gd name="T1" fmla="*/ 0 h 108"/>
              <a:gd name="T2" fmla="*/ 0 w 32"/>
              <a:gd name="T3" fmla="*/ 0 h 108"/>
              <a:gd name="T4" fmla="*/ 0 w 32"/>
              <a:gd name="T5" fmla="*/ 0 h 108"/>
              <a:gd name="T6" fmla="*/ 0 w 32"/>
              <a:gd name="T7" fmla="*/ 0 h 108"/>
              <a:gd name="T8" fmla="*/ 0 w 32"/>
              <a:gd name="T9" fmla="*/ 0 h 108"/>
              <a:gd name="T10" fmla="*/ 0 w 32"/>
              <a:gd name="T11" fmla="*/ 0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108">
                <a:moveTo>
                  <a:pt x="0" y="61"/>
                </a:moveTo>
                <a:lnTo>
                  <a:pt x="16" y="107"/>
                </a:lnTo>
                <a:lnTo>
                  <a:pt x="31" y="46"/>
                </a:lnTo>
                <a:lnTo>
                  <a:pt x="31" y="31"/>
                </a:lnTo>
                <a:lnTo>
                  <a:pt x="31" y="0"/>
                </a:lnTo>
                <a:lnTo>
                  <a:pt x="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7" name="Freeform 550"/>
          <p:cNvSpPr>
            <a:spLocks/>
          </p:cNvSpPr>
          <p:nvPr/>
        </p:nvSpPr>
        <p:spPr bwMode="auto">
          <a:xfrm>
            <a:off x="5172229" y="3453017"/>
            <a:ext cx="20150" cy="39742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0" y="31"/>
                </a:moveTo>
                <a:lnTo>
                  <a:pt x="16" y="16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8" name="Freeform 551"/>
          <p:cNvSpPr>
            <a:spLocks/>
          </p:cNvSpPr>
          <p:nvPr/>
        </p:nvSpPr>
        <p:spPr bwMode="auto">
          <a:xfrm>
            <a:off x="4651689" y="4069011"/>
            <a:ext cx="325758" cy="231826"/>
          </a:xfrm>
          <a:custGeom>
            <a:avLst/>
            <a:gdLst>
              <a:gd name="T0" fmla="*/ 0 w 224"/>
              <a:gd name="T1" fmla="*/ 0 h 185"/>
              <a:gd name="T2" fmla="*/ 0 w 224"/>
              <a:gd name="T3" fmla="*/ 0 h 185"/>
              <a:gd name="T4" fmla="*/ 0 w 224"/>
              <a:gd name="T5" fmla="*/ 0 h 185"/>
              <a:gd name="T6" fmla="*/ 0 w 224"/>
              <a:gd name="T7" fmla="*/ 0 h 185"/>
              <a:gd name="T8" fmla="*/ 0 w 224"/>
              <a:gd name="T9" fmla="*/ 0 h 185"/>
              <a:gd name="T10" fmla="*/ 0 w 224"/>
              <a:gd name="T11" fmla="*/ 0 h 185"/>
              <a:gd name="T12" fmla="*/ 0 w 224"/>
              <a:gd name="T13" fmla="*/ 0 h 185"/>
              <a:gd name="T14" fmla="*/ 0 w 224"/>
              <a:gd name="T15" fmla="*/ 0 h 185"/>
              <a:gd name="T16" fmla="*/ 0 w 224"/>
              <a:gd name="T17" fmla="*/ 0 h 185"/>
              <a:gd name="T18" fmla="*/ 0 w 224"/>
              <a:gd name="T19" fmla="*/ 0 h 185"/>
              <a:gd name="T20" fmla="*/ 0 w 224"/>
              <a:gd name="T21" fmla="*/ 0 h 185"/>
              <a:gd name="T22" fmla="*/ 0 w 224"/>
              <a:gd name="T23" fmla="*/ 0 h 185"/>
              <a:gd name="T24" fmla="*/ 0 w 224"/>
              <a:gd name="T25" fmla="*/ 0 h 185"/>
              <a:gd name="T26" fmla="*/ 0 w 224"/>
              <a:gd name="T27" fmla="*/ 0 h 185"/>
              <a:gd name="T28" fmla="*/ 0 w 224"/>
              <a:gd name="T29" fmla="*/ 0 h 185"/>
              <a:gd name="T30" fmla="*/ 0 w 224"/>
              <a:gd name="T31" fmla="*/ 0 h 185"/>
              <a:gd name="T32" fmla="*/ 0 w 224"/>
              <a:gd name="T33" fmla="*/ 0 h 185"/>
              <a:gd name="T34" fmla="*/ 0 w 224"/>
              <a:gd name="T35" fmla="*/ 0 h 185"/>
              <a:gd name="T36" fmla="*/ 0 w 224"/>
              <a:gd name="T37" fmla="*/ 0 h 1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4" h="185">
                <a:moveTo>
                  <a:pt x="223" y="123"/>
                </a:moveTo>
                <a:lnTo>
                  <a:pt x="193" y="61"/>
                </a:lnTo>
                <a:lnTo>
                  <a:pt x="164" y="61"/>
                </a:lnTo>
                <a:lnTo>
                  <a:pt x="164" y="15"/>
                </a:lnTo>
                <a:lnTo>
                  <a:pt x="149" y="0"/>
                </a:lnTo>
                <a:lnTo>
                  <a:pt x="134" y="15"/>
                </a:lnTo>
                <a:lnTo>
                  <a:pt x="104" y="46"/>
                </a:lnTo>
                <a:lnTo>
                  <a:pt x="15" y="77"/>
                </a:lnTo>
                <a:lnTo>
                  <a:pt x="0" y="107"/>
                </a:lnTo>
                <a:lnTo>
                  <a:pt x="15" y="153"/>
                </a:lnTo>
                <a:lnTo>
                  <a:pt x="30" y="184"/>
                </a:lnTo>
                <a:lnTo>
                  <a:pt x="45" y="153"/>
                </a:lnTo>
                <a:lnTo>
                  <a:pt x="59" y="153"/>
                </a:lnTo>
                <a:lnTo>
                  <a:pt x="74" y="123"/>
                </a:lnTo>
                <a:lnTo>
                  <a:pt x="89" y="123"/>
                </a:lnTo>
                <a:lnTo>
                  <a:pt x="134" y="138"/>
                </a:lnTo>
                <a:lnTo>
                  <a:pt x="149" y="123"/>
                </a:lnTo>
                <a:lnTo>
                  <a:pt x="193" y="123"/>
                </a:lnTo>
                <a:lnTo>
                  <a:pt x="223" y="12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9" name="Freeform 552"/>
          <p:cNvSpPr>
            <a:spLocks/>
          </p:cNvSpPr>
          <p:nvPr/>
        </p:nvSpPr>
        <p:spPr bwMode="auto">
          <a:xfrm>
            <a:off x="5037898" y="4357137"/>
            <a:ext cx="23508" cy="59612"/>
          </a:xfrm>
          <a:custGeom>
            <a:avLst/>
            <a:gdLst>
              <a:gd name="T0" fmla="*/ 0 w 17"/>
              <a:gd name="T1" fmla="*/ 0 h 47"/>
              <a:gd name="T2" fmla="*/ 0 w 17"/>
              <a:gd name="T3" fmla="*/ 0 h 47"/>
              <a:gd name="T4" fmla="*/ 0 w 17"/>
              <a:gd name="T5" fmla="*/ 0 h 47"/>
              <a:gd name="T6" fmla="*/ 0 w 17"/>
              <a:gd name="T7" fmla="*/ 0 h 47"/>
              <a:gd name="T8" fmla="*/ 0 w 17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47">
                <a:moveTo>
                  <a:pt x="0" y="0"/>
                </a:moveTo>
                <a:lnTo>
                  <a:pt x="0" y="46"/>
                </a:lnTo>
                <a:lnTo>
                  <a:pt x="16" y="31"/>
                </a:lnTo>
                <a:lnTo>
                  <a:pt x="16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0" name="Freeform 553"/>
          <p:cNvSpPr>
            <a:spLocks/>
          </p:cNvSpPr>
          <p:nvPr/>
        </p:nvSpPr>
        <p:spPr bwMode="auto">
          <a:xfrm>
            <a:off x="4567734" y="4261095"/>
            <a:ext cx="171274" cy="192084"/>
          </a:xfrm>
          <a:custGeom>
            <a:avLst/>
            <a:gdLst>
              <a:gd name="T0" fmla="*/ 0 w 120"/>
              <a:gd name="T1" fmla="*/ 0 h 154"/>
              <a:gd name="T2" fmla="*/ 0 w 120"/>
              <a:gd name="T3" fmla="*/ 0 h 154"/>
              <a:gd name="T4" fmla="*/ 0 w 120"/>
              <a:gd name="T5" fmla="*/ 0 h 154"/>
              <a:gd name="T6" fmla="*/ 0 w 120"/>
              <a:gd name="T7" fmla="*/ 0 h 154"/>
              <a:gd name="T8" fmla="*/ 0 w 120"/>
              <a:gd name="T9" fmla="*/ 0 h 154"/>
              <a:gd name="T10" fmla="*/ 0 w 120"/>
              <a:gd name="T11" fmla="*/ 0 h 154"/>
              <a:gd name="T12" fmla="*/ 0 w 120"/>
              <a:gd name="T13" fmla="*/ 0 h 154"/>
              <a:gd name="T14" fmla="*/ 0 w 120"/>
              <a:gd name="T15" fmla="*/ 0 h 154"/>
              <a:gd name="T16" fmla="*/ 0 w 120"/>
              <a:gd name="T17" fmla="*/ 0 h 154"/>
              <a:gd name="T18" fmla="*/ 0 w 120"/>
              <a:gd name="T19" fmla="*/ 0 h 154"/>
              <a:gd name="T20" fmla="*/ 0 w 120"/>
              <a:gd name="T21" fmla="*/ 0 h 154"/>
              <a:gd name="T22" fmla="*/ 0 w 120"/>
              <a:gd name="T23" fmla="*/ 0 h 154"/>
              <a:gd name="T24" fmla="*/ 0 w 120"/>
              <a:gd name="T25" fmla="*/ 0 h 154"/>
              <a:gd name="T26" fmla="*/ 0 w 120"/>
              <a:gd name="T27" fmla="*/ 0 h 154"/>
              <a:gd name="T28" fmla="*/ 0 w 120"/>
              <a:gd name="T29" fmla="*/ 0 h 154"/>
              <a:gd name="T30" fmla="*/ 0 w 120"/>
              <a:gd name="T31" fmla="*/ 0 h 154"/>
              <a:gd name="T32" fmla="*/ 0 w 120"/>
              <a:gd name="T33" fmla="*/ 0 h 154"/>
              <a:gd name="T34" fmla="*/ 0 w 120"/>
              <a:gd name="T35" fmla="*/ 0 h 1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0" h="154">
                <a:moveTo>
                  <a:pt x="119" y="0"/>
                </a:moveTo>
                <a:lnTo>
                  <a:pt x="104" y="0"/>
                </a:lnTo>
                <a:lnTo>
                  <a:pt x="89" y="31"/>
                </a:lnTo>
                <a:lnTo>
                  <a:pt x="30" y="31"/>
                </a:lnTo>
                <a:lnTo>
                  <a:pt x="60" y="46"/>
                </a:lnTo>
                <a:lnTo>
                  <a:pt x="45" y="61"/>
                </a:lnTo>
                <a:lnTo>
                  <a:pt x="45" y="92"/>
                </a:lnTo>
                <a:lnTo>
                  <a:pt x="15" y="107"/>
                </a:lnTo>
                <a:lnTo>
                  <a:pt x="15" y="122"/>
                </a:lnTo>
                <a:lnTo>
                  <a:pt x="0" y="138"/>
                </a:lnTo>
                <a:lnTo>
                  <a:pt x="15" y="153"/>
                </a:lnTo>
                <a:lnTo>
                  <a:pt x="30" y="153"/>
                </a:lnTo>
                <a:lnTo>
                  <a:pt x="60" y="153"/>
                </a:lnTo>
                <a:lnTo>
                  <a:pt x="74" y="138"/>
                </a:lnTo>
                <a:lnTo>
                  <a:pt x="89" y="92"/>
                </a:lnTo>
                <a:lnTo>
                  <a:pt x="119" y="77"/>
                </a:lnTo>
                <a:lnTo>
                  <a:pt x="119" y="31"/>
                </a:lnTo>
                <a:lnTo>
                  <a:pt x="11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1" name="Freeform 554"/>
          <p:cNvSpPr>
            <a:spLocks/>
          </p:cNvSpPr>
          <p:nvPr/>
        </p:nvSpPr>
        <p:spPr bwMode="auto">
          <a:xfrm>
            <a:off x="4503926" y="4032586"/>
            <a:ext cx="191424" cy="268255"/>
          </a:xfrm>
          <a:custGeom>
            <a:avLst/>
            <a:gdLst>
              <a:gd name="T0" fmla="*/ 0 w 134"/>
              <a:gd name="T1" fmla="*/ 0 h 216"/>
              <a:gd name="T2" fmla="*/ 0 w 134"/>
              <a:gd name="T3" fmla="*/ 0 h 216"/>
              <a:gd name="T4" fmla="*/ 0 w 134"/>
              <a:gd name="T5" fmla="*/ 0 h 216"/>
              <a:gd name="T6" fmla="*/ 0 w 134"/>
              <a:gd name="T7" fmla="*/ 0 h 216"/>
              <a:gd name="T8" fmla="*/ 0 w 134"/>
              <a:gd name="T9" fmla="*/ 0 h 216"/>
              <a:gd name="T10" fmla="*/ 0 w 134"/>
              <a:gd name="T11" fmla="*/ 0 h 216"/>
              <a:gd name="T12" fmla="*/ 0 w 134"/>
              <a:gd name="T13" fmla="*/ 0 h 216"/>
              <a:gd name="T14" fmla="*/ 0 w 134"/>
              <a:gd name="T15" fmla="*/ 0 h 216"/>
              <a:gd name="T16" fmla="*/ 0 w 134"/>
              <a:gd name="T17" fmla="*/ 0 h 216"/>
              <a:gd name="T18" fmla="*/ 0 w 134"/>
              <a:gd name="T19" fmla="*/ 0 h 216"/>
              <a:gd name="T20" fmla="*/ 0 w 134"/>
              <a:gd name="T21" fmla="*/ 0 h 216"/>
              <a:gd name="T22" fmla="*/ 0 w 134"/>
              <a:gd name="T23" fmla="*/ 0 h 216"/>
              <a:gd name="T24" fmla="*/ 0 w 134"/>
              <a:gd name="T25" fmla="*/ 0 h 216"/>
              <a:gd name="T26" fmla="*/ 0 w 134"/>
              <a:gd name="T27" fmla="*/ 0 h 216"/>
              <a:gd name="T28" fmla="*/ 0 w 134"/>
              <a:gd name="T29" fmla="*/ 0 h 216"/>
              <a:gd name="T30" fmla="*/ 0 w 134"/>
              <a:gd name="T31" fmla="*/ 0 h 216"/>
              <a:gd name="T32" fmla="*/ 0 w 134"/>
              <a:gd name="T33" fmla="*/ 0 h 216"/>
              <a:gd name="T34" fmla="*/ 0 w 134"/>
              <a:gd name="T35" fmla="*/ 0 h 2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4" h="216">
                <a:moveTo>
                  <a:pt x="15" y="215"/>
                </a:moveTo>
                <a:lnTo>
                  <a:pt x="44" y="215"/>
                </a:lnTo>
                <a:lnTo>
                  <a:pt x="74" y="215"/>
                </a:lnTo>
                <a:lnTo>
                  <a:pt x="133" y="215"/>
                </a:lnTo>
                <a:lnTo>
                  <a:pt x="118" y="184"/>
                </a:lnTo>
                <a:lnTo>
                  <a:pt x="103" y="138"/>
                </a:lnTo>
                <a:lnTo>
                  <a:pt x="118" y="108"/>
                </a:lnTo>
                <a:lnTo>
                  <a:pt x="89" y="77"/>
                </a:lnTo>
                <a:lnTo>
                  <a:pt x="118" y="61"/>
                </a:lnTo>
                <a:lnTo>
                  <a:pt x="103" y="0"/>
                </a:lnTo>
                <a:lnTo>
                  <a:pt x="103" y="31"/>
                </a:lnTo>
                <a:lnTo>
                  <a:pt x="74" y="77"/>
                </a:lnTo>
                <a:lnTo>
                  <a:pt x="44" y="123"/>
                </a:lnTo>
                <a:lnTo>
                  <a:pt x="30" y="123"/>
                </a:lnTo>
                <a:lnTo>
                  <a:pt x="0" y="138"/>
                </a:lnTo>
                <a:lnTo>
                  <a:pt x="0" y="169"/>
                </a:lnTo>
                <a:lnTo>
                  <a:pt x="15" y="184"/>
                </a:lnTo>
                <a:lnTo>
                  <a:pt x="15" y="2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2" name="Freeform 555"/>
          <p:cNvSpPr>
            <a:spLocks/>
          </p:cNvSpPr>
          <p:nvPr/>
        </p:nvSpPr>
        <p:spPr bwMode="auto">
          <a:xfrm>
            <a:off x="4826327" y="3780885"/>
            <a:ext cx="450015" cy="519952"/>
          </a:xfrm>
          <a:custGeom>
            <a:avLst/>
            <a:gdLst>
              <a:gd name="T0" fmla="*/ 0 w 314"/>
              <a:gd name="T1" fmla="*/ 0 h 416"/>
              <a:gd name="T2" fmla="*/ 0 w 314"/>
              <a:gd name="T3" fmla="*/ 0 h 416"/>
              <a:gd name="T4" fmla="*/ 0 w 314"/>
              <a:gd name="T5" fmla="*/ 0 h 416"/>
              <a:gd name="T6" fmla="*/ 0 w 314"/>
              <a:gd name="T7" fmla="*/ 0 h 416"/>
              <a:gd name="T8" fmla="*/ 0 w 314"/>
              <a:gd name="T9" fmla="*/ 0 h 416"/>
              <a:gd name="T10" fmla="*/ 0 w 314"/>
              <a:gd name="T11" fmla="*/ 0 h 416"/>
              <a:gd name="T12" fmla="*/ 0 w 314"/>
              <a:gd name="T13" fmla="*/ 0 h 416"/>
              <a:gd name="T14" fmla="*/ 0 w 314"/>
              <a:gd name="T15" fmla="*/ 0 h 416"/>
              <a:gd name="T16" fmla="*/ 0 w 314"/>
              <a:gd name="T17" fmla="*/ 0 h 416"/>
              <a:gd name="T18" fmla="*/ 0 w 314"/>
              <a:gd name="T19" fmla="*/ 0 h 416"/>
              <a:gd name="T20" fmla="*/ 0 w 314"/>
              <a:gd name="T21" fmla="*/ 0 h 416"/>
              <a:gd name="T22" fmla="*/ 0 w 314"/>
              <a:gd name="T23" fmla="*/ 0 h 416"/>
              <a:gd name="T24" fmla="*/ 0 w 314"/>
              <a:gd name="T25" fmla="*/ 0 h 416"/>
              <a:gd name="T26" fmla="*/ 0 w 314"/>
              <a:gd name="T27" fmla="*/ 0 h 416"/>
              <a:gd name="T28" fmla="*/ 0 w 314"/>
              <a:gd name="T29" fmla="*/ 0 h 416"/>
              <a:gd name="T30" fmla="*/ 0 w 314"/>
              <a:gd name="T31" fmla="*/ 0 h 416"/>
              <a:gd name="T32" fmla="*/ 0 w 314"/>
              <a:gd name="T33" fmla="*/ 0 h 416"/>
              <a:gd name="T34" fmla="*/ 0 w 314"/>
              <a:gd name="T35" fmla="*/ 0 h 416"/>
              <a:gd name="T36" fmla="*/ 0 w 314"/>
              <a:gd name="T37" fmla="*/ 0 h 416"/>
              <a:gd name="T38" fmla="*/ 0 w 314"/>
              <a:gd name="T39" fmla="*/ 0 h 416"/>
              <a:gd name="T40" fmla="*/ 0 w 314"/>
              <a:gd name="T41" fmla="*/ 0 h 416"/>
              <a:gd name="T42" fmla="*/ 0 w 314"/>
              <a:gd name="T43" fmla="*/ 0 h 416"/>
              <a:gd name="T44" fmla="*/ 0 w 314"/>
              <a:gd name="T45" fmla="*/ 0 h 416"/>
              <a:gd name="T46" fmla="*/ 0 w 314"/>
              <a:gd name="T47" fmla="*/ 0 h 416"/>
              <a:gd name="T48" fmla="*/ 0 w 314"/>
              <a:gd name="T49" fmla="*/ 0 h 416"/>
              <a:gd name="T50" fmla="*/ 0 w 314"/>
              <a:gd name="T51" fmla="*/ 0 h 416"/>
              <a:gd name="T52" fmla="*/ 0 w 314"/>
              <a:gd name="T53" fmla="*/ 0 h 416"/>
              <a:gd name="T54" fmla="*/ 0 w 314"/>
              <a:gd name="T55" fmla="*/ 0 h 416"/>
              <a:gd name="T56" fmla="*/ 0 w 314"/>
              <a:gd name="T57" fmla="*/ 0 h 416"/>
              <a:gd name="T58" fmla="*/ 0 w 314"/>
              <a:gd name="T59" fmla="*/ 0 h 416"/>
              <a:gd name="T60" fmla="*/ 0 w 314"/>
              <a:gd name="T61" fmla="*/ 0 h 416"/>
              <a:gd name="T62" fmla="*/ 0 w 314"/>
              <a:gd name="T63" fmla="*/ 0 h 416"/>
              <a:gd name="T64" fmla="*/ 0 w 314"/>
              <a:gd name="T65" fmla="*/ 0 h 416"/>
              <a:gd name="T66" fmla="*/ 0 w 314"/>
              <a:gd name="T67" fmla="*/ 0 h 416"/>
              <a:gd name="T68" fmla="*/ 0 w 314"/>
              <a:gd name="T69" fmla="*/ 0 h 416"/>
              <a:gd name="T70" fmla="*/ 0 w 314"/>
              <a:gd name="T71" fmla="*/ 0 h 416"/>
              <a:gd name="T72" fmla="*/ 0 w 314"/>
              <a:gd name="T73" fmla="*/ 0 h 4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14" h="416">
                <a:moveTo>
                  <a:pt x="253" y="0"/>
                </a:moveTo>
                <a:lnTo>
                  <a:pt x="224" y="31"/>
                </a:lnTo>
                <a:lnTo>
                  <a:pt x="209" y="15"/>
                </a:lnTo>
                <a:lnTo>
                  <a:pt x="60" y="31"/>
                </a:lnTo>
                <a:lnTo>
                  <a:pt x="60" y="61"/>
                </a:lnTo>
                <a:lnTo>
                  <a:pt x="45" y="61"/>
                </a:lnTo>
                <a:lnTo>
                  <a:pt x="45" y="77"/>
                </a:lnTo>
                <a:lnTo>
                  <a:pt x="45" y="154"/>
                </a:lnTo>
                <a:lnTo>
                  <a:pt x="15" y="138"/>
                </a:lnTo>
                <a:lnTo>
                  <a:pt x="15" y="169"/>
                </a:lnTo>
                <a:lnTo>
                  <a:pt x="15" y="184"/>
                </a:lnTo>
                <a:lnTo>
                  <a:pt x="0" y="215"/>
                </a:lnTo>
                <a:lnTo>
                  <a:pt x="30" y="231"/>
                </a:lnTo>
                <a:lnTo>
                  <a:pt x="45" y="246"/>
                </a:lnTo>
                <a:lnTo>
                  <a:pt x="45" y="292"/>
                </a:lnTo>
                <a:lnTo>
                  <a:pt x="75" y="292"/>
                </a:lnTo>
                <a:lnTo>
                  <a:pt x="104" y="354"/>
                </a:lnTo>
                <a:lnTo>
                  <a:pt x="119" y="369"/>
                </a:lnTo>
                <a:lnTo>
                  <a:pt x="149" y="369"/>
                </a:lnTo>
                <a:lnTo>
                  <a:pt x="164" y="384"/>
                </a:lnTo>
                <a:lnTo>
                  <a:pt x="179" y="415"/>
                </a:lnTo>
                <a:lnTo>
                  <a:pt x="179" y="400"/>
                </a:lnTo>
                <a:lnTo>
                  <a:pt x="179" y="384"/>
                </a:lnTo>
                <a:lnTo>
                  <a:pt x="224" y="369"/>
                </a:lnTo>
                <a:lnTo>
                  <a:pt x="268" y="369"/>
                </a:lnTo>
                <a:lnTo>
                  <a:pt x="238" y="307"/>
                </a:lnTo>
                <a:lnTo>
                  <a:pt x="209" y="292"/>
                </a:lnTo>
                <a:lnTo>
                  <a:pt x="238" y="277"/>
                </a:lnTo>
                <a:lnTo>
                  <a:pt x="238" y="246"/>
                </a:lnTo>
                <a:lnTo>
                  <a:pt x="238" y="215"/>
                </a:lnTo>
                <a:lnTo>
                  <a:pt x="268" y="200"/>
                </a:lnTo>
                <a:lnTo>
                  <a:pt x="268" y="138"/>
                </a:lnTo>
                <a:lnTo>
                  <a:pt x="283" y="123"/>
                </a:lnTo>
                <a:lnTo>
                  <a:pt x="313" y="108"/>
                </a:lnTo>
                <a:lnTo>
                  <a:pt x="283" y="92"/>
                </a:lnTo>
                <a:lnTo>
                  <a:pt x="268" y="31"/>
                </a:lnTo>
                <a:lnTo>
                  <a:pt x="253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3" name="Freeform 556"/>
          <p:cNvSpPr>
            <a:spLocks/>
          </p:cNvSpPr>
          <p:nvPr/>
        </p:nvSpPr>
        <p:spPr bwMode="auto">
          <a:xfrm>
            <a:off x="5383808" y="4645264"/>
            <a:ext cx="198141" cy="327868"/>
          </a:xfrm>
          <a:custGeom>
            <a:avLst/>
            <a:gdLst>
              <a:gd name="T0" fmla="*/ 0 w 135"/>
              <a:gd name="T1" fmla="*/ 0 h 263"/>
              <a:gd name="T2" fmla="*/ 0 w 135"/>
              <a:gd name="T3" fmla="*/ 0 h 263"/>
              <a:gd name="T4" fmla="*/ 0 w 135"/>
              <a:gd name="T5" fmla="*/ 0 h 263"/>
              <a:gd name="T6" fmla="*/ 0 w 135"/>
              <a:gd name="T7" fmla="*/ 0 h 263"/>
              <a:gd name="T8" fmla="*/ 0 w 135"/>
              <a:gd name="T9" fmla="*/ 0 h 263"/>
              <a:gd name="T10" fmla="*/ 0 w 135"/>
              <a:gd name="T11" fmla="*/ 0 h 263"/>
              <a:gd name="T12" fmla="*/ 0 w 135"/>
              <a:gd name="T13" fmla="*/ 0 h 263"/>
              <a:gd name="T14" fmla="*/ 0 w 135"/>
              <a:gd name="T15" fmla="*/ 0 h 263"/>
              <a:gd name="T16" fmla="*/ 0 w 135"/>
              <a:gd name="T17" fmla="*/ 0 h 263"/>
              <a:gd name="T18" fmla="*/ 0 w 135"/>
              <a:gd name="T19" fmla="*/ 0 h 263"/>
              <a:gd name="T20" fmla="*/ 0 w 135"/>
              <a:gd name="T21" fmla="*/ 0 h 263"/>
              <a:gd name="T22" fmla="*/ 0 w 135"/>
              <a:gd name="T23" fmla="*/ 0 h 263"/>
              <a:gd name="T24" fmla="*/ 0 w 135"/>
              <a:gd name="T25" fmla="*/ 0 h 263"/>
              <a:gd name="T26" fmla="*/ 0 w 135"/>
              <a:gd name="T27" fmla="*/ 0 h 263"/>
              <a:gd name="T28" fmla="*/ 0 w 135"/>
              <a:gd name="T29" fmla="*/ 0 h 263"/>
              <a:gd name="T30" fmla="*/ 0 w 135"/>
              <a:gd name="T31" fmla="*/ 0 h 2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5" h="263">
                <a:moveTo>
                  <a:pt x="104" y="0"/>
                </a:moveTo>
                <a:lnTo>
                  <a:pt x="89" y="15"/>
                </a:lnTo>
                <a:lnTo>
                  <a:pt x="89" y="31"/>
                </a:lnTo>
                <a:lnTo>
                  <a:pt x="74" y="62"/>
                </a:lnTo>
                <a:lnTo>
                  <a:pt x="30" y="77"/>
                </a:lnTo>
                <a:lnTo>
                  <a:pt x="15" y="108"/>
                </a:lnTo>
                <a:lnTo>
                  <a:pt x="15" y="170"/>
                </a:lnTo>
                <a:lnTo>
                  <a:pt x="15" y="185"/>
                </a:lnTo>
                <a:lnTo>
                  <a:pt x="0" y="185"/>
                </a:lnTo>
                <a:lnTo>
                  <a:pt x="0" y="247"/>
                </a:lnTo>
                <a:lnTo>
                  <a:pt x="15" y="262"/>
                </a:lnTo>
                <a:lnTo>
                  <a:pt x="60" y="262"/>
                </a:lnTo>
                <a:lnTo>
                  <a:pt x="89" y="170"/>
                </a:lnTo>
                <a:lnTo>
                  <a:pt x="119" y="77"/>
                </a:lnTo>
                <a:lnTo>
                  <a:pt x="134" y="62"/>
                </a:lnTo>
                <a:lnTo>
                  <a:pt x="10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4" name="Freeform 557"/>
          <p:cNvSpPr>
            <a:spLocks/>
          </p:cNvSpPr>
          <p:nvPr/>
        </p:nvSpPr>
        <p:spPr bwMode="auto">
          <a:xfrm>
            <a:off x="4567736" y="4741316"/>
            <a:ext cx="345907" cy="311309"/>
          </a:xfrm>
          <a:custGeom>
            <a:avLst/>
            <a:gdLst>
              <a:gd name="T0" fmla="*/ 0 w 239"/>
              <a:gd name="T1" fmla="*/ 0 h 247"/>
              <a:gd name="T2" fmla="*/ 0 w 239"/>
              <a:gd name="T3" fmla="*/ 0 h 247"/>
              <a:gd name="T4" fmla="*/ 0 w 239"/>
              <a:gd name="T5" fmla="*/ 0 h 247"/>
              <a:gd name="T6" fmla="*/ 0 w 239"/>
              <a:gd name="T7" fmla="*/ 0 h 247"/>
              <a:gd name="T8" fmla="*/ 0 w 239"/>
              <a:gd name="T9" fmla="*/ 0 h 247"/>
              <a:gd name="T10" fmla="*/ 0 w 239"/>
              <a:gd name="T11" fmla="*/ 0 h 247"/>
              <a:gd name="T12" fmla="*/ 0 w 239"/>
              <a:gd name="T13" fmla="*/ 0 h 247"/>
              <a:gd name="T14" fmla="*/ 0 w 239"/>
              <a:gd name="T15" fmla="*/ 0 h 247"/>
              <a:gd name="T16" fmla="*/ 0 w 239"/>
              <a:gd name="T17" fmla="*/ 0 h 247"/>
              <a:gd name="T18" fmla="*/ 0 w 239"/>
              <a:gd name="T19" fmla="*/ 0 h 247"/>
              <a:gd name="T20" fmla="*/ 0 w 239"/>
              <a:gd name="T21" fmla="*/ 0 h 247"/>
              <a:gd name="T22" fmla="*/ 0 w 239"/>
              <a:gd name="T23" fmla="*/ 0 h 247"/>
              <a:gd name="T24" fmla="*/ 0 w 239"/>
              <a:gd name="T25" fmla="*/ 0 h 247"/>
              <a:gd name="T26" fmla="*/ 0 w 239"/>
              <a:gd name="T27" fmla="*/ 0 h 247"/>
              <a:gd name="T28" fmla="*/ 0 w 239"/>
              <a:gd name="T29" fmla="*/ 0 h 247"/>
              <a:gd name="T30" fmla="*/ 0 w 239"/>
              <a:gd name="T31" fmla="*/ 0 h 247"/>
              <a:gd name="T32" fmla="*/ 0 w 239"/>
              <a:gd name="T33" fmla="*/ 0 h 247"/>
              <a:gd name="T34" fmla="*/ 0 w 239"/>
              <a:gd name="T35" fmla="*/ 0 h 247"/>
              <a:gd name="T36" fmla="*/ 0 w 239"/>
              <a:gd name="T37" fmla="*/ 0 h 247"/>
              <a:gd name="T38" fmla="*/ 0 w 239"/>
              <a:gd name="T39" fmla="*/ 0 h 247"/>
              <a:gd name="T40" fmla="*/ 0 w 239"/>
              <a:gd name="T41" fmla="*/ 0 h 247"/>
              <a:gd name="T42" fmla="*/ 0 w 239"/>
              <a:gd name="T43" fmla="*/ 0 h 2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9" h="247">
                <a:moveTo>
                  <a:pt x="15" y="0"/>
                </a:moveTo>
                <a:lnTo>
                  <a:pt x="0" y="31"/>
                </a:lnTo>
                <a:lnTo>
                  <a:pt x="30" y="46"/>
                </a:lnTo>
                <a:lnTo>
                  <a:pt x="45" y="123"/>
                </a:lnTo>
                <a:lnTo>
                  <a:pt x="60" y="185"/>
                </a:lnTo>
                <a:lnTo>
                  <a:pt x="89" y="246"/>
                </a:lnTo>
                <a:lnTo>
                  <a:pt x="104" y="231"/>
                </a:lnTo>
                <a:lnTo>
                  <a:pt x="104" y="246"/>
                </a:lnTo>
                <a:lnTo>
                  <a:pt x="149" y="231"/>
                </a:lnTo>
                <a:lnTo>
                  <a:pt x="149" y="169"/>
                </a:lnTo>
                <a:lnTo>
                  <a:pt x="149" y="108"/>
                </a:lnTo>
                <a:lnTo>
                  <a:pt x="164" y="108"/>
                </a:lnTo>
                <a:lnTo>
                  <a:pt x="164" y="46"/>
                </a:lnTo>
                <a:lnTo>
                  <a:pt x="193" y="31"/>
                </a:lnTo>
                <a:lnTo>
                  <a:pt x="238" y="31"/>
                </a:lnTo>
                <a:lnTo>
                  <a:pt x="238" y="15"/>
                </a:lnTo>
                <a:lnTo>
                  <a:pt x="208" y="15"/>
                </a:lnTo>
                <a:lnTo>
                  <a:pt x="179" y="31"/>
                </a:lnTo>
                <a:lnTo>
                  <a:pt x="119" y="15"/>
                </a:lnTo>
                <a:lnTo>
                  <a:pt x="45" y="15"/>
                </a:lnTo>
                <a:lnTo>
                  <a:pt x="30" y="0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5" name="Freeform 558"/>
          <p:cNvSpPr>
            <a:spLocks/>
          </p:cNvSpPr>
          <p:nvPr/>
        </p:nvSpPr>
        <p:spPr bwMode="auto">
          <a:xfrm>
            <a:off x="4695353" y="4896970"/>
            <a:ext cx="409715" cy="307997"/>
          </a:xfrm>
          <a:custGeom>
            <a:avLst/>
            <a:gdLst>
              <a:gd name="T0" fmla="*/ 0 w 284"/>
              <a:gd name="T1" fmla="*/ 0 h 246"/>
              <a:gd name="T2" fmla="*/ 0 w 284"/>
              <a:gd name="T3" fmla="*/ 0 h 246"/>
              <a:gd name="T4" fmla="*/ 0 w 284"/>
              <a:gd name="T5" fmla="*/ 0 h 246"/>
              <a:gd name="T6" fmla="*/ 0 w 284"/>
              <a:gd name="T7" fmla="*/ 0 h 246"/>
              <a:gd name="T8" fmla="*/ 0 w 284"/>
              <a:gd name="T9" fmla="*/ 0 h 246"/>
              <a:gd name="T10" fmla="*/ 0 w 284"/>
              <a:gd name="T11" fmla="*/ 0 h 246"/>
              <a:gd name="T12" fmla="*/ 0 w 284"/>
              <a:gd name="T13" fmla="*/ 0 h 246"/>
              <a:gd name="T14" fmla="*/ 0 w 284"/>
              <a:gd name="T15" fmla="*/ 0 h 246"/>
              <a:gd name="T16" fmla="*/ 0 w 284"/>
              <a:gd name="T17" fmla="*/ 0 h 246"/>
              <a:gd name="T18" fmla="*/ 0 w 284"/>
              <a:gd name="T19" fmla="*/ 0 h 246"/>
              <a:gd name="T20" fmla="*/ 0 w 284"/>
              <a:gd name="T21" fmla="*/ 0 h 246"/>
              <a:gd name="T22" fmla="*/ 0 w 284"/>
              <a:gd name="T23" fmla="*/ 0 h 246"/>
              <a:gd name="T24" fmla="*/ 0 w 284"/>
              <a:gd name="T25" fmla="*/ 0 h 246"/>
              <a:gd name="T26" fmla="*/ 0 w 284"/>
              <a:gd name="T27" fmla="*/ 0 h 246"/>
              <a:gd name="T28" fmla="*/ 0 w 284"/>
              <a:gd name="T29" fmla="*/ 0 h 246"/>
              <a:gd name="T30" fmla="*/ 0 w 284"/>
              <a:gd name="T31" fmla="*/ 0 h 246"/>
              <a:gd name="T32" fmla="*/ 0 w 284"/>
              <a:gd name="T33" fmla="*/ 0 h 246"/>
              <a:gd name="T34" fmla="*/ 0 w 284"/>
              <a:gd name="T35" fmla="*/ 0 h 246"/>
              <a:gd name="T36" fmla="*/ 0 w 284"/>
              <a:gd name="T37" fmla="*/ 0 h 246"/>
              <a:gd name="T38" fmla="*/ 0 w 284"/>
              <a:gd name="T39" fmla="*/ 0 h 246"/>
              <a:gd name="T40" fmla="*/ 0 w 284"/>
              <a:gd name="T41" fmla="*/ 0 h 246"/>
              <a:gd name="T42" fmla="*/ 0 w 284"/>
              <a:gd name="T43" fmla="*/ 0 h 246"/>
              <a:gd name="T44" fmla="*/ 0 w 284"/>
              <a:gd name="T45" fmla="*/ 0 h 246"/>
              <a:gd name="T46" fmla="*/ 0 w 284"/>
              <a:gd name="T47" fmla="*/ 0 h 246"/>
              <a:gd name="T48" fmla="*/ 0 w 284"/>
              <a:gd name="T49" fmla="*/ 0 h 246"/>
              <a:gd name="T50" fmla="*/ 0 w 284"/>
              <a:gd name="T51" fmla="*/ 0 h 246"/>
              <a:gd name="T52" fmla="*/ 0 w 284"/>
              <a:gd name="T53" fmla="*/ 0 h 246"/>
              <a:gd name="T54" fmla="*/ 0 w 284"/>
              <a:gd name="T55" fmla="*/ 0 h 246"/>
              <a:gd name="T56" fmla="*/ 0 w 284"/>
              <a:gd name="T57" fmla="*/ 0 h 246"/>
              <a:gd name="T58" fmla="*/ 0 w 284"/>
              <a:gd name="T59" fmla="*/ 0 h 246"/>
              <a:gd name="T60" fmla="*/ 0 w 284"/>
              <a:gd name="T61" fmla="*/ 0 h 246"/>
              <a:gd name="T62" fmla="*/ 0 w 284"/>
              <a:gd name="T63" fmla="*/ 0 h 246"/>
              <a:gd name="T64" fmla="*/ 0 w 284"/>
              <a:gd name="T65" fmla="*/ 0 h 246"/>
              <a:gd name="T66" fmla="*/ 0 w 284"/>
              <a:gd name="T67" fmla="*/ 0 h 246"/>
              <a:gd name="T68" fmla="*/ 0 w 284"/>
              <a:gd name="T69" fmla="*/ 0 h 2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84" h="246">
                <a:moveTo>
                  <a:pt x="0" y="123"/>
                </a:moveTo>
                <a:lnTo>
                  <a:pt x="0" y="153"/>
                </a:lnTo>
                <a:lnTo>
                  <a:pt x="15" y="199"/>
                </a:lnTo>
                <a:lnTo>
                  <a:pt x="15" y="230"/>
                </a:lnTo>
                <a:lnTo>
                  <a:pt x="30" y="245"/>
                </a:lnTo>
                <a:lnTo>
                  <a:pt x="89" y="230"/>
                </a:lnTo>
                <a:lnTo>
                  <a:pt x="104" y="245"/>
                </a:lnTo>
                <a:lnTo>
                  <a:pt x="119" y="230"/>
                </a:lnTo>
                <a:lnTo>
                  <a:pt x="134" y="230"/>
                </a:lnTo>
                <a:lnTo>
                  <a:pt x="149" y="230"/>
                </a:lnTo>
                <a:lnTo>
                  <a:pt x="164" y="230"/>
                </a:lnTo>
                <a:lnTo>
                  <a:pt x="223" y="184"/>
                </a:lnTo>
                <a:lnTo>
                  <a:pt x="253" y="138"/>
                </a:lnTo>
                <a:lnTo>
                  <a:pt x="268" y="123"/>
                </a:lnTo>
                <a:lnTo>
                  <a:pt x="283" y="92"/>
                </a:lnTo>
                <a:lnTo>
                  <a:pt x="268" y="92"/>
                </a:lnTo>
                <a:lnTo>
                  <a:pt x="253" y="92"/>
                </a:lnTo>
                <a:lnTo>
                  <a:pt x="238" y="77"/>
                </a:lnTo>
                <a:lnTo>
                  <a:pt x="253" y="61"/>
                </a:lnTo>
                <a:lnTo>
                  <a:pt x="268" y="61"/>
                </a:lnTo>
                <a:lnTo>
                  <a:pt x="268" y="15"/>
                </a:lnTo>
                <a:lnTo>
                  <a:pt x="268" y="0"/>
                </a:lnTo>
                <a:lnTo>
                  <a:pt x="238" y="0"/>
                </a:lnTo>
                <a:lnTo>
                  <a:pt x="223" y="0"/>
                </a:lnTo>
                <a:lnTo>
                  <a:pt x="179" y="15"/>
                </a:lnTo>
                <a:lnTo>
                  <a:pt x="179" y="46"/>
                </a:lnTo>
                <a:lnTo>
                  <a:pt x="149" y="61"/>
                </a:lnTo>
                <a:lnTo>
                  <a:pt x="104" y="46"/>
                </a:lnTo>
                <a:lnTo>
                  <a:pt x="74" y="77"/>
                </a:lnTo>
                <a:lnTo>
                  <a:pt x="74" y="61"/>
                </a:lnTo>
                <a:lnTo>
                  <a:pt x="60" y="46"/>
                </a:lnTo>
                <a:lnTo>
                  <a:pt x="60" y="107"/>
                </a:lnTo>
                <a:lnTo>
                  <a:pt x="15" y="123"/>
                </a:lnTo>
                <a:lnTo>
                  <a:pt x="15" y="107"/>
                </a:lnTo>
                <a:lnTo>
                  <a:pt x="0" y="123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6" name="Freeform 559"/>
          <p:cNvSpPr>
            <a:spLocks/>
          </p:cNvSpPr>
          <p:nvPr/>
        </p:nvSpPr>
        <p:spPr bwMode="auto">
          <a:xfrm>
            <a:off x="4953944" y="5052614"/>
            <a:ext cx="67167" cy="39742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w 46"/>
              <a:gd name="T9" fmla="*/ 0 h 31"/>
              <a:gd name="T10" fmla="*/ 0 w 46"/>
              <a:gd name="T11" fmla="*/ 0 h 31"/>
              <a:gd name="T12" fmla="*/ 0 w 46"/>
              <a:gd name="T13" fmla="*/ 0 h 31"/>
              <a:gd name="T14" fmla="*/ 0 w 46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31">
                <a:moveTo>
                  <a:pt x="30" y="0"/>
                </a:move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15" y="30"/>
                </a:lnTo>
                <a:lnTo>
                  <a:pt x="30" y="30"/>
                </a:lnTo>
                <a:lnTo>
                  <a:pt x="45" y="15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7" name="Freeform 560"/>
          <p:cNvSpPr>
            <a:spLocks/>
          </p:cNvSpPr>
          <p:nvPr/>
        </p:nvSpPr>
        <p:spPr bwMode="auto">
          <a:xfrm>
            <a:off x="5037900" y="4973131"/>
            <a:ext cx="47017" cy="39742"/>
          </a:xfrm>
          <a:custGeom>
            <a:avLst/>
            <a:gdLst>
              <a:gd name="T0" fmla="*/ 0 w 32"/>
              <a:gd name="T1" fmla="*/ 0 h 32"/>
              <a:gd name="T2" fmla="*/ 0 w 32"/>
              <a:gd name="T3" fmla="*/ 0 h 32"/>
              <a:gd name="T4" fmla="*/ 0 w 32"/>
              <a:gd name="T5" fmla="*/ 0 h 32"/>
              <a:gd name="T6" fmla="*/ 0 w 32"/>
              <a:gd name="T7" fmla="*/ 0 h 32"/>
              <a:gd name="T8" fmla="*/ 0 w 32"/>
              <a:gd name="T9" fmla="*/ 0 h 32"/>
              <a:gd name="T10" fmla="*/ 0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1" y="31"/>
                </a:moveTo>
                <a:lnTo>
                  <a:pt x="31" y="0"/>
                </a:lnTo>
                <a:lnTo>
                  <a:pt x="16" y="0"/>
                </a:lnTo>
                <a:lnTo>
                  <a:pt x="0" y="16"/>
                </a:lnTo>
                <a:lnTo>
                  <a:pt x="16" y="31"/>
                </a:lnTo>
                <a:lnTo>
                  <a:pt x="31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8" name="Freeform 561"/>
          <p:cNvSpPr>
            <a:spLocks/>
          </p:cNvSpPr>
          <p:nvPr/>
        </p:nvSpPr>
        <p:spPr bwMode="auto">
          <a:xfrm>
            <a:off x="4782665" y="4781057"/>
            <a:ext cx="238441" cy="215267"/>
          </a:xfrm>
          <a:custGeom>
            <a:avLst/>
            <a:gdLst>
              <a:gd name="T0" fmla="*/ 0 w 165"/>
              <a:gd name="T1" fmla="*/ 0 h 170"/>
              <a:gd name="T2" fmla="*/ 0 w 165"/>
              <a:gd name="T3" fmla="*/ 0 h 170"/>
              <a:gd name="T4" fmla="*/ 0 w 165"/>
              <a:gd name="T5" fmla="*/ 0 h 170"/>
              <a:gd name="T6" fmla="*/ 0 w 165"/>
              <a:gd name="T7" fmla="*/ 0 h 170"/>
              <a:gd name="T8" fmla="*/ 0 w 165"/>
              <a:gd name="T9" fmla="*/ 0 h 170"/>
              <a:gd name="T10" fmla="*/ 0 w 165"/>
              <a:gd name="T11" fmla="*/ 0 h 170"/>
              <a:gd name="T12" fmla="*/ 0 w 165"/>
              <a:gd name="T13" fmla="*/ 0 h 170"/>
              <a:gd name="T14" fmla="*/ 0 w 165"/>
              <a:gd name="T15" fmla="*/ 0 h 170"/>
              <a:gd name="T16" fmla="*/ 0 w 165"/>
              <a:gd name="T17" fmla="*/ 0 h 170"/>
              <a:gd name="T18" fmla="*/ 0 w 165"/>
              <a:gd name="T19" fmla="*/ 0 h 170"/>
              <a:gd name="T20" fmla="*/ 0 w 165"/>
              <a:gd name="T21" fmla="*/ 0 h 170"/>
              <a:gd name="T22" fmla="*/ 0 w 165"/>
              <a:gd name="T23" fmla="*/ 0 h 170"/>
              <a:gd name="T24" fmla="*/ 0 w 165"/>
              <a:gd name="T25" fmla="*/ 0 h 170"/>
              <a:gd name="T26" fmla="*/ 0 w 165"/>
              <a:gd name="T27" fmla="*/ 0 h 170"/>
              <a:gd name="T28" fmla="*/ 0 w 165"/>
              <a:gd name="T29" fmla="*/ 0 h 170"/>
              <a:gd name="T30" fmla="*/ 0 w 165"/>
              <a:gd name="T31" fmla="*/ 0 h 170"/>
              <a:gd name="T32" fmla="*/ 0 w 165"/>
              <a:gd name="T33" fmla="*/ 0 h 170"/>
              <a:gd name="T34" fmla="*/ 0 w 165"/>
              <a:gd name="T35" fmla="*/ 0 h 1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5" h="170">
                <a:moveTo>
                  <a:pt x="164" y="92"/>
                </a:moveTo>
                <a:lnTo>
                  <a:pt x="134" y="61"/>
                </a:lnTo>
                <a:lnTo>
                  <a:pt x="134" y="46"/>
                </a:lnTo>
                <a:lnTo>
                  <a:pt x="119" y="46"/>
                </a:lnTo>
                <a:lnTo>
                  <a:pt x="119" y="31"/>
                </a:lnTo>
                <a:lnTo>
                  <a:pt x="89" y="0"/>
                </a:lnTo>
                <a:lnTo>
                  <a:pt x="45" y="0"/>
                </a:lnTo>
                <a:lnTo>
                  <a:pt x="15" y="15"/>
                </a:lnTo>
                <a:lnTo>
                  <a:pt x="15" y="77"/>
                </a:lnTo>
                <a:lnTo>
                  <a:pt x="0" y="77"/>
                </a:lnTo>
                <a:lnTo>
                  <a:pt x="0" y="138"/>
                </a:lnTo>
                <a:lnTo>
                  <a:pt x="15" y="154"/>
                </a:lnTo>
                <a:lnTo>
                  <a:pt x="15" y="169"/>
                </a:lnTo>
                <a:lnTo>
                  <a:pt x="45" y="138"/>
                </a:lnTo>
                <a:lnTo>
                  <a:pt x="89" y="154"/>
                </a:lnTo>
                <a:lnTo>
                  <a:pt x="119" y="138"/>
                </a:lnTo>
                <a:lnTo>
                  <a:pt x="119" y="108"/>
                </a:lnTo>
                <a:lnTo>
                  <a:pt x="164" y="9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9" name="Freeform 562"/>
          <p:cNvSpPr>
            <a:spLocks/>
          </p:cNvSpPr>
          <p:nvPr/>
        </p:nvSpPr>
        <p:spPr bwMode="auto">
          <a:xfrm>
            <a:off x="5058049" y="4605532"/>
            <a:ext cx="241799" cy="407351"/>
          </a:xfrm>
          <a:custGeom>
            <a:avLst/>
            <a:gdLst>
              <a:gd name="T0" fmla="*/ 0 w 166"/>
              <a:gd name="T1" fmla="*/ 0 h 324"/>
              <a:gd name="T2" fmla="*/ 0 w 166"/>
              <a:gd name="T3" fmla="*/ 0 h 324"/>
              <a:gd name="T4" fmla="*/ 0 w 166"/>
              <a:gd name="T5" fmla="*/ 0 h 324"/>
              <a:gd name="T6" fmla="*/ 0 w 166"/>
              <a:gd name="T7" fmla="*/ 0 h 324"/>
              <a:gd name="T8" fmla="*/ 0 w 166"/>
              <a:gd name="T9" fmla="*/ 0 h 324"/>
              <a:gd name="T10" fmla="*/ 0 w 166"/>
              <a:gd name="T11" fmla="*/ 0 h 324"/>
              <a:gd name="T12" fmla="*/ 0 w 166"/>
              <a:gd name="T13" fmla="*/ 0 h 324"/>
              <a:gd name="T14" fmla="*/ 0 w 166"/>
              <a:gd name="T15" fmla="*/ 0 h 324"/>
              <a:gd name="T16" fmla="*/ 0 w 166"/>
              <a:gd name="T17" fmla="*/ 0 h 324"/>
              <a:gd name="T18" fmla="*/ 0 w 166"/>
              <a:gd name="T19" fmla="*/ 0 h 324"/>
              <a:gd name="T20" fmla="*/ 0 w 166"/>
              <a:gd name="T21" fmla="*/ 0 h 324"/>
              <a:gd name="T22" fmla="*/ 0 w 166"/>
              <a:gd name="T23" fmla="*/ 0 h 324"/>
              <a:gd name="T24" fmla="*/ 0 w 166"/>
              <a:gd name="T25" fmla="*/ 0 h 324"/>
              <a:gd name="T26" fmla="*/ 0 w 166"/>
              <a:gd name="T27" fmla="*/ 0 h 324"/>
              <a:gd name="T28" fmla="*/ 0 w 166"/>
              <a:gd name="T29" fmla="*/ 0 h 324"/>
              <a:gd name="T30" fmla="*/ 0 w 166"/>
              <a:gd name="T31" fmla="*/ 0 h 324"/>
              <a:gd name="T32" fmla="*/ 0 w 166"/>
              <a:gd name="T33" fmla="*/ 0 h 324"/>
              <a:gd name="T34" fmla="*/ 0 w 166"/>
              <a:gd name="T35" fmla="*/ 0 h 324"/>
              <a:gd name="T36" fmla="*/ 0 w 166"/>
              <a:gd name="T37" fmla="*/ 0 h 324"/>
              <a:gd name="T38" fmla="*/ 0 w 166"/>
              <a:gd name="T39" fmla="*/ 0 h 324"/>
              <a:gd name="T40" fmla="*/ 0 w 166"/>
              <a:gd name="T41" fmla="*/ 0 h 324"/>
              <a:gd name="T42" fmla="*/ 0 w 166"/>
              <a:gd name="T43" fmla="*/ 0 h 324"/>
              <a:gd name="T44" fmla="*/ 0 w 166"/>
              <a:gd name="T45" fmla="*/ 0 h 324"/>
              <a:gd name="T46" fmla="*/ 0 w 166"/>
              <a:gd name="T47" fmla="*/ 0 h 324"/>
              <a:gd name="T48" fmla="*/ 0 w 166"/>
              <a:gd name="T49" fmla="*/ 0 h 324"/>
              <a:gd name="T50" fmla="*/ 0 w 166"/>
              <a:gd name="T51" fmla="*/ 0 h 324"/>
              <a:gd name="T52" fmla="*/ 0 w 166"/>
              <a:gd name="T53" fmla="*/ 0 h 324"/>
              <a:gd name="T54" fmla="*/ 0 w 166"/>
              <a:gd name="T55" fmla="*/ 0 h 324"/>
              <a:gd name="T56" fmla="*/ 0 w 166"/>
              <a:gd name="T57" fmla="*/ 0 h 324"/>
              <a:gd name="T58" fmla="*/ 0 w 166"/>
              <a:gd name="T59" fmla="*/ 0 h 3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66" h="324">
                <a:moveTo>
                  <a:pt x="165" y="0"/>
                </a:moveTo>
                <a:lnTo>
                  <a:pt x="105" y="15"/>
                </a:lnTo>
                <a:lnTo>
                  <a:pt x="75" y="15"/>
                </a:lnTo>
                <a:lnTo>
                  <a:pt x="75" y="31"/>
                </a:lnTo>
                <a:lnTo>
                  <a:pt x="75" y="46"/>
                </a:lnTo>
                <a:lnTo>
                  <a:pt x="75" y="62"/>
                </a:lnTo>
                <a:lnTo>
                  <a:pt x="90" y="62"/>
                </a:lnTo>
                <a:lnTo>
                  <a:pt x="90" y="108"/>
                </a:lnTo>
                <a:lnTo>
                  <a:pt x="75" y="123"/>
                </a:lnTo>
                <a:lnTo>
                  <a:pt x="75" y="138"/>
                </a:lnTo>
                <a:lnTo>
                  <a:pt x="60" y="108"/>
                </a:lnTo>
                <a:lnTo>
                  <a:pt x="60" y="77"/>
                </a:lnTo>
                <a:lnTo>
                  <a:pt x="45" y="62"/>
                </a:lnTo>
                <a:lnTo>
                  <a:pt x="0" y="92"/>
                </a:lnTo>
                <a:lnTo>
                  <a:pt x="30" y="123"/>
                </a:lnTo>
                <a:lnTo>
                  <a:pt x="30" y="185"/>
                </a:lnTo>
                <a:lnTo>
                  <a:pt x="30" y="200"/>
                </a:lnTo>
                <a:lnTo>
                  <a:pt x="15" y="231"/>
                </a:lnTo>
                <a:lnTo>
                  <a:pt x="15" y="246"/>
                </a:lnTo>
                <a:lnTo>
                  <a:pt x="15" y="292"/>
                </a:lnTo>
                <a:lnTo>
                  <a:pt x="15" y="323"/>
                </a:lnTo>
                <a:lnTo>
                  <a:pt x="30" y="323"/>
                </a:lnTo>
                <a:lnTo>
                  <a:pt x="30" y="292"/>
                </a:lnTo>
                <a:lnTo>
                  <a:pt x="75" y="277"/>
                </a:lnTo>
                <a:lnTo>
                  <a:pt x="75" y="261"/>
                </a:lnTo>
                <a:lnTo>
                  <a:pt x="75" y="231"/>
                </a:lnTo>
                <a:lnTo>
                  <a:pt x="60" y="185"/>
                </a:lnTo>
                <a:lnTo>
                  <a:pt x="135" y="123"/>
                </a:lnTo>
                <a:lnTo>
                  <a:pt x="150" y="123"/>
                </a:lnTo>
                <a:lnTo>
                  <a:pt x="16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0" name="Freeform 563"/>
          <p:cNvSpPr>
            <a:spLocks/>
          </p:cNvSpPr>
          <p:nvPr/>
        </p:nvSpPr>
        <p:spPr bwMode="auto">
          <a:xfrm>
            <a:off x="4910285" y="4701564"/>
            <a:ext cx="194783" cy="198708"/>
          </a:xfrm>
          <a:custGeom>
            <a:avLst/>
            <a:gdLst>
              <a:gd name="T0" fmla="*/ 0 w 134"/>
              <a:gd name="T1" fmla="*/ 0 h 155"/>
              <a:gd name="T2" fmla="*/ 0 w 134"/>
              <a:gd name="T3" fmla="*/ 0 h 155"/>
              <a:gd name="T4" fmla="*/ 0 w 134"/>
              <a:gd name="T5" fmla="*/ 0 h 155"/>
              <a:gd name="T6" fmla="*/ 0 w 134"/>
              <a:gd name="T7" fmla="*/ 0 h 155"/>
              <a:gd name="T8" fmla="*/ 0 w 134"/>
              <a:gd name="T9" fmla="*/ 0 h 155"/>
              <a:gd name="T10" fmla="*/ 0 w 134"/>
              <a:gd name="T11" fmla="*/ 0 h 155"/>
              <a:gd name="T12" fmla="*/ 0 w 134"/>
              <a:gd name="T13" fmla="*/ 0 h 155"/>
              <a:gd name="T14" fmla="*/ 0 w 134"/>
              <a:gd name="T15" fmla="*/ 0 h 155"/>
              <a:gd name="T16" fmla="*/ 0 w 134"/>
              <a:gd name="T17" fmla="*/ 0 h 155"/>
              <a:gd name="T18" fmla="*/ 0 w 134"/>
              <a:gd name="T19" fmla="*/ 0 h 155"/>
              <a:gd name="T20" fmla="*/ 0 w 134"/>
              <a:gd name="T21" fmla="*/ 0 h 155"/>
              <a:gd name="T22" fmla="*/ 0 w 134"/>
              <a:gd name="T23" fmla="*/ 0 h 155"/>
              <a:gd name="T24" fmla="*/ 0 w 134"/>
              <a:gd name="T25" fmla="*/ 0 h 155"/>
              <a:gd name="T26" fmla="*/ 0 w 134"/>
              <a:gd name="T27" fmla="*/ 0 h 155"/>
              <a:gd name="T28" fmla="*/ 0 w 134"/>
              <a:gd name="T29" fmla="*/ 0 h 155"/>
              <a:gd name="T30" fmla="*/ 0 w 134"/>
              <a:gd name="T31" fmla="*/ 0 h 155"/>
              <a:gd name="T32" fmla="*/ 0 w 134"/>
              <a:gd name="T33" fmla="*/ 0 h 1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4" h="155">
                <a:moveTo>
                  <a:pt x="103" y="15"/>
                </a:moveTo>
                <a:lnTo>
                  <a:pt x="74" y="0"/>
                </a:lnTo>
                <a:lnTo>
                  <a:pt x="74" y="31"/>
                </a:lnTo>
                <a:lnTo>
                  <a:pt x="59" y="31"/>
                </a:lnTo>
                <a:lnTo>
                  <a:pt x="30" y="62"/>
                </a:lnTo>
                <a:lnTo>
                  <a:pt x="0" y="62"/>
                </a:lnTo>
                <a:lnTo>
                  <a:pt x="30" y="92"/>
                </a:lnTo>
                <a:lnTo>
                  <a:pt x="30" y="108"/>
                </a:lnTo>
                <a:lnTo>
                  <a:pt x="44" y="108"/>
                </a:lnTo>
                <a:lnTo>
                  <a:pt x="44" y="123"/>
                </a:lnTo>
                <a:lnTo>
                  <a:pt x="74" y="154"/>
                </a:lnTo>
                <a:lnTo>
                  <a:pt x="89" y="154"/>
                </a:lnTo>
                <a:lnTo>
                  <a:pt x="118" y="154"/>
                </a:lnTo>
                <a:lnTo>
                  <a:pt x="133" y="123"/>
                </a:lnTo>
                <a:lnTo>
                  <a:pt x="133" y="108"/>
                </a:lnTo>
                <a:lnTo>
                  <a:pt x="133" y="46"/>
                </a:lnTo>
                <a:lnTo>
                  <a:pt x="103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1" name="Oval 564"/>
          <p:cNvSpPr>
            <a:spLocks noChangeArrowheads="1"/>
          </p:cNvSpPr>
          <p:nvPr/>
        </p:nvSpPr>
        <p:spPr bwMode="auto">
          <a:xfrm>
            <a:off x="5622244" y="4781057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92" name="Oval 565"/>
          <p:cNvSpPr>
            <a:spLocks noChangeArrowheads="1"/>
          </p:cNvSpPr>
          <p:nvPr/>
        </p:nvSpPr>
        <p:spPr bwMode="auto">
          <a:xfrm>
            <a:off x="5598736" y="4820799"/>
            <a:ext cx="23508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93" name="Freeform 566"/>
          <p:cNvSpPr>
            <a:spLocks/>
          </p:cNvSpPr>
          <p:nvPr/>
        </p:nvSpPr>
        <p:spPr bwMode="auto">
          <a:xfrm>
            <a:off x="5598736" y="4817487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4" name="Line 567"/>
          <p:cNvSpPr>
            <a:spLocks noChangeShapeType="1"/>
          </p:cNvSpPr>
          <p:nvPr/>
        </p:nvSpPr>
        <p:spPr bwMode="auto">
          <a:xfrm>
            <a:off x="5642394" y="4781057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5" name="Line 568"/>
          <p:cNvSpPr>
            <a:spLocks noChangeShapeType="1"/>
          </p:cNvSpPr>
          <p:nvPr/>
        </p:nvSpPr>
        <p:spPr bwMode="auto">
          <a:xfrm>
            <a:off x="5148721" y="3608672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6" name="Line 569"/>
          <p:cNvSpPr>
            <a:spLocks noChangeShapeType="1"/>
          </p:cNvSpPr>
          <p:nvPr/>
        </p:nvSpPr>
        <p:spPr bwMode="auto">
          <a:xfrm>
            <a:off x="5148721" y="3608676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7" name="Line 570"/>
          <p:cNvSpPr>
            <a:spLocks noChangeShapeType="1"/>
          </p:cNvSpPr>
          <p:nvPr/>
        </p:nvSpPr>
        <p:spPr bwMode="auto">
          <a:xfrm>
            <a:off x="5172229" y="3608672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8" name="Freeform 571"/>
          <p:cNvSpPr>
            <a:spLocks/>
          </p:cNvSpPr>
          <p:nvPr/>
        </p:nvSpPr>
        <p:spPr bwMode="auto">
          <a:xfrm>
            <a:off x="5363654" y="4049140"/>
            <a:ext cx="43658" cy="39742"/>
          </a:xfrm>
          <a:custGeom>
            <a:avLst/>
            <a:gdLst>
              <a:gd name="T0" fmla="*/ 0 w 31"/>
              <a:gd name="T1" fmla="*/ 0 h 31"/>
              <a:gd name="T2" fmla="*/ 0 w 31"/>
              <a:gd name="T3" fmla="*/ 0 h 31"/>
              <a:gd name="T4" fmla="*/ 0 w 31"/>
              <a:gd name="T5" fmla="*/ 0 h 31"/>
              <a:gd name="T6" fmla="*/ 0 w 31"/>
              <a:gd name="T7" fmla="*/ 0 h 31"/>
              <a:gd name="T8" fmla="*/ 0 w 31"/>
              <a:gd name="T9" fmla="*/ 0 h 31"/>
              <a:gd name="T10" fmla="*/ 0 w 31"/>
              <a:gd name="T11" fmla="*/ 0 h 31"/>
              <a:gd name="T12" fmla="*/ 0 w 31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31">
                <a:moveTo>
                  <a:pt x="15" y="0"/>
                </a:moveTo>
                <a:lnTo>
                  <a:pt x="0" y="0"/>
                </a:lnTo>
                <a:lnTo>
                  <a:pt x="0" y="15"/>
                </a:lnTo>
                <a:lnTo>
                  <a:pt x="0" y="30"/>
                </a:lnTo>
                <a:lnTo>
                  <a:pt x="30" y="15"/>
                </a:lnTo>
                <a:lnTo>
                  <a:pt x="15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9" name="Freeform 572"/>
          <p:cNvSpPr>
            <a:spLocks/>
          </p:cNvSpPr>
          <p:nvPr/>
        </p:nvSpPr>
        <p:spPr bwMode="auto">
          <a:xfrm>
            <a:off x="5125213" y="3913357"/>
            <a:ext cx="389565" cy="351050"/>
          </a:xfrm>
          <a:custGeom>
            <a:avLst/>
            <a:gdLst>
              <a:gd name="T0" fmla="*/ 0 w 270"/>
              <a:gd name="T1" fmla="*/ 0 h 278"/>
              <a:gd name="T2" fmla="*/ 0 w 270"/>
              <a:gd name="T3" fmla="*/ 0 h 278"/>
              <a:gd name="T4" fmla="*/ 0 w 270"/>
              <a:gd name="T5" fmla="*/ 0 h 278"/>
              <a:gd name="T6" fmla="*/ 0 w 270"/>
              <a:gd name="T7" fmla="*/ 0 h 278"/>
              <a:gd name="T8" fmla="*/ 0 w 270"/>
              <a:gd name="T9" fmla="*/ 0 h 278"/>
              <a:gd name="T10" fmla="*/ 0 w 270"/>
              <a:gd name="T11" fmla="*/ 0 h 278"/>
              <a:gd name="T12" fmla="*/ 0 w 270"/>
              <a:gd name="T13" fmla="*/ 0 h 278"/>
              <a:gd name="T14" fmla="*/ 0 w 270"/>
              <a:gd name="T15" fmla="*/ 0 h 278"/>
              <a:gd name="T16" fmla="*/ 0 w 270"/>
              <a:gd name="T17" fmla="*/ 0 h 278"/>
              <a:gd name="T18" fmla="*/ 0 w 270"/>
              <a:gd name="T19" fmla="*/ 0 h 278"/>
              <a:gd name="T20" fmla="*/ 0 w 270"/>
              <a:gd name="T21" fmla="*/ 0 h 278"/>
              <a:gd name="T22" fmla="*/ 0 w 270"/>
              <a:gd name="T23" fmla="*/ 0 h 278"/>
              <a:gd name="T24" fmla="*/ 0 w 270"/>
              <a:gd name="T25" fmla="*/ 0 h 278"/>
              <a:gd name="T26" fmla="*/ 0 w 270"/>
              <a:gd name="T27" fmla="*/ 0 h 278"/>
              <a:gd name="T28" fmla="*/ 0 w 270"/>
              <a:gd name="T29" fmla="*/ 0 h 278"/>
              <a:gd name="T30" fmla="*/ 0 w 270"/>
              <a:gd name="T31" fmla="*/ 0 h 278"/>
              <a:gd name="T32" fmla="*/ 0 w 270"/>
              <a:gd name="T33" fmla="*/ 0 h 278"/>
              <a:gd name="T34" fmla="*/ 0 w 270"/>
              <a:gd name="T35" fmla="*/ 0 h 278"/>
              <a:gd name="T36" fmla="*/ 0 w 270"/>
              <a:gd name="T37" fmla="*/ 0 h 278"/>
              <a:gd name="T38" fmla="*/ 0 w 270"/>
              <a:gd name="T39" fmla="*/ 0 h 278"/>
              <a:gd name="T40" fmla="*/ 0 w 270"/>
              <a:gd name="T41" fmla="*/ 0 h 278"/>
              <a:gd name="T42" fmla="*/ 0 w 270"/>
              <a:gd name="T43" fmla="*/ 0 h 278"/>
              <a:gd name="T44" fmla="*/ 0 w 270"/>
              <a:gd name="T45" fmla="*/ 0 h 278"/>
              <a:gd name="T46" fmla="*/ 0 w 270"/>
              <a:gd name="T47" fmla="*/ 0 h 278"/>
              <a:gd name="T48" fmla="*/ 0 w 270"/>
              <a:gd name="T49" fmla="*/ 0 h 278"/>
              <a:gd name="T50" fmla="*/ 0 w 270"/>
              <a:gd name="T51" fmla="*/ 0 h 278"/>
              <a:gd name="T52" fmla="*/ 0 w 270"/>
              <a:gd name="T53" fmla="*/ 0 h 2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70" h="278">
                <a:moveTo>
                  <a:pt x="164" y="108"/>
                </a:moveTo>
                <a:lnTo>
                  <a:pt x="179" y="108"/>
                </a:lnTo>
                <a:lnTo>
                  <a:pt x="149" y="62"/>
                </a:lnTo>
                <a:lnTo>
                  <a:pt x="120" y="62"/>
                </a:lnTo>
                <a:lnTo>
                  <a:pt x="105" y="0"/>
                </a:lnTo>
                <a:lnTo>
                  <a:pt x="75" y="15"/>
                </a:lnTo>
                <a:lnTo>
                  <a:pt x="60" y="31"/>
                </a:lnTo>
                <a:lnTo>
                  <a:pt x="60" y="92"/>
                </a:lnTo>
                <a:lnTo>
                  <a:pt x="30" y="108"/>
                </a:lnTo>
                <a:lnTo>
                  <a:pt x="30" y="139"/>
                </a:lnTo>
                <a:lnTo>
                  <a:pt x="30" y="169"/>
                </a:lnTo>
                <a:lnTo>
                  <a:pt x="0" y="185"/>
                </a:lnTo>
                <a:lnTo>
                  <a:pt x="30" y="200"/>
                </a:lnTo>
                <a:lnTo>
                  <a:pt x="60" y="262"/>
                </a:lnTo>
                <a:lnTo>
                  <a:pt x="90" y="262"/>
                </a:lnTo>
                <a:lnTo>
                  <a:pt x="120" y="277"/>
                </a:lnTo>
                <a:lnTo>
                  <a:pt x="135" y="262"/>
                </a:lnTo>
                <a:lnTo>
                  <a:pt x="149" y="262"/>
                </a:lnTo>
                <a:lnTo>
                  <a:pt x="164" y="262"/>
                </a:lnTo>
                <a:lnTo>
                  <a:pt x="179" y="246"/>
                </a:lnTo>
                <a:lnTo>
                  <a:pt x="224" y="246"/>
                </a:lnTo>
                <a:lnTo>
                  <a:pt x="269" y="185"/>
                </a:lnTo>
                <a:lnTo>
                  <a:pt x="239" y="200"/>
                </a:lnTo>
                <a:lnTo>
                  <a:pt x="194" y="169"/>
                </a:lnTo>
                <a:lnTo>
                  <a:pt x="164" y="139"/>
                </a:lnTo>
                <a:lnTo>
                  <a:pt x="164" y="123"/>
                </a:lnTo>
                <a:lnTo>
                  <a:pt x="164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0" name="Freeform 573"/>
          <p:cNvSpPr>
            <a:spLocks/>
          </p:cNvSpPr>
          <p:nvPr/>
        </p:nvSpPr>
        <p:spPr bwMode="auto">
          <a:xfrm>
            <a:off x="5037900" y="4357147"/>
            <a:ext cx="261949" cy="271567"/>
          </a:xfrm>
          <a:custGeom>
            <a:avLst/>
            <a:gdLst>
              <a:gd name="T0" fmla="*/ 0 w 181"/>
              <a:gd name="T1" fmla="*/ 0 h 216"/>
              <a:gd name="T2" fmla="*/ 0 w 181"/>
              <a:gd name="T3" fmla="*/ 0 h 216"/>
              <a:gd name="T4" fmla="*/ 0 w 181"/>
              <a:gd name="T5" fmla="*/ 0 h 216"/>
              <a:gd name="T6" fmla="*/ 0 w 181"/>
              <a:gd name="T7" fmla="*/ 0 h 216"/>
              <a:gd name="T8" fmla="*/ 0 w 181"/>
              <a:gd name="T9" fmla="*/ 0 h 216"/>
              <a:gd name="T10" fmla="*/ 0 w 181"/>
              <a:gd name="T11" fmla="*/ 0 h 216"/>
              <a:gd name="T12" fmla="*/ 0 w 181"/>
              <a:gd name="T13" fmla="*/ 0 h 216"/>
              <a:gd name="T14" fmla="*/ 0 w 181"/>
              <a:gd name="T15" fmla="*/ 0 h 216"/>
              <a:gd name="T16" fmla="*/ 0 w 181"/>
              <a:gd name="T17" fmla="*/ 0 h 216"/>
              <a:gd name="T18" fmla="*/ 0 w 181"/>
              <a:gd name="T19" fmla="*/ 0 h 216"/>
              <a:gd name="T20" fmla="*/ 0 w 181"/>
              <a:gd name="T21" fmla="*/ 0 h 216"/>
              <a:gd name="T22" fmla="*/ 0 w 181"/>
              <a:gd name="T23" fmla="*/ 0 h 216"/>
              <a:gd name="T24" fmla="*/ 0 w 181"/>
              <a:gd name="T25" fmla="*/ 0 h 216"/>
              <a:gd name="T26" fmla="*/ 0 w 181"/>
              <a:gd name="T27" fmla="*/ 0 h 216"/>
              <a:gd name="T28" fmla="*/ 0 w 181"/>
              <a:gd name="T29" fmla="*/ 0 h 216"/>
              <a:gd name="T30" fmla="*/ 0 w 181"/>
              <a:gd name="T31" fmla="*/ 0 h 216"/>
              <a:gd name="T32" fmla="*/ 0 w 181"/>
              <a:gd name="T33" fmla="*/ 0 h 216"/>
              <a:gd name="T34" fmla="*/ 0 w 181"/>
              <a:gd name="T35" fmla="*/ 0 h 216"/>
              <a:gd name="T36" fmla="*/ 0 w 181"/>
              <a:gd name="T37" fmla="*/ 0 h 216"/>
              <a:gd name="T38" fmla="*/ 0 w 181"/>
              <a:gd name="T39" fmla="*/ 0 h 216"/>
              <a:gd name="T40" fmla="*/ 0 w 181"/>
              <a:gd name="T41" fmla="*/ 0 h 216"/>
              <a:gd name="T42" fmla="*/ 0 w 181"/>
              <a:gd name="T43" fmla="*/ 0 h 216"/>
              <a:gd name="T44" fmla="*/ 0 w 181"/>
              <a:gd name="T45" fmla="*/ 0 h 216"/>
              <a:gd name="T46" fmla="*/ 0 w 181"/>
              <a:gd name="T47" fmla="*/ 0 h 216"/>
              <a:gd name="T48" fmla="*/ 0 w 181"/>
              <a:gd name="T49" fmla="*/ 0 h 216"/>
              <a:gd name="T50" fmla="*/ 0 w 181"/>
              <a:gd name="T51" fmla="*/ 0 h 216"/>
              <a:gd name="T52" fmla="*/ 0 w 181"/>
              <a:gd name="T53" fmla="*/ 0 h 216"/>
              <a:gd name="T54" fmla="*/ 0 w 181"/>
              <a:gd name="T55" fmla="*/ 0 h 2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1" h="216">
                <a:moveTo>
                  <a:pt x="180" y="77"/>
                </a:moveTo>
                <a:lnTo>
                  <a:pt x="150" y="61"/>
                </a:lnTo>
                <a:lnTo>
                  <a:pt x="135" y="46"/>
                </a:lnTo>
                <a:lnTo>
                  <a:pt x="90" y="0"/>
                </a:lnTo>
                <a:lnTo>
                  <a:pt x="75" y="15"/>
                </a:lnTo>
                <a:lnTo>
                  <a:pt x="75" y="31"/>
                </a:lnTo>
                <a:lnTo>
                  <a:pt x="45" y="46"/>
                </a:lnTo>
                <a:lnTo>
                  <a:pt x="45" y="15"/>
                </a:lnTo>
                <a:lnTo>
                  <a:pt x="15" y="15"/>
                </a:lnTo>
                <a:lnTo>
                  <a:pt x="15" y="31"/>
                </a:lnTo>
                <a:lnTo>
                  <a:pt x="30" y="46"/>
                </a:lnTo>
                <a:lnTo>
                  <a:pt x="15" y="61"/>
                </a:lnTo>
                <a:lnTo>
                  <a:pt x="0" y="61"/>
                </a:lnTo>
                <a:lnTo>
                  <a:pt x="15" y="108"/>
                </a:lnTo>
                <a:lnTo>
                  <a:pt x="0" y="108"/>
                </a:lnTo>
                <a:lnTo>
                  <a:pt x="30" y="123"/>
                </a:lnTo>
                <a:lnTo>
                  <a:pt x="30" y="138"/>
                </a:lnTo>
                <a:lnTo>
                  <a:pt x="60" y="169"/>
                </a:lnTo>
                <a:lnTo>
                  <a:pt x="75" y="184"/>
                </a:lnTo>
                <a:lnTo>
                  <a:pt x="90" y="184"/>
                </a:lnTo>
                <a:lnTo>
                  <a:pt x="90" y="215"/>
                </a:lnTo>
                <a:lnTo>
                  <a:pt x="120" y="215"/>
                </a:lnTo>
                <a:lnTo>
                  <a:pt x="180" y="200"/>
                </a:lnTo>
                <a:lnTo>
                  <a:pt x="180" y="169"/>
                </a:lnTo>
                <a:lnTo>
                  <a:pt x="165" y="154"/>
                </a:lnTo>
                <a:lnTo>
                  <a:pt x="180" y="123"/>
                </a:lnTo>
                <a:lnTo>
                  <a:pt x="165" y="108"/>
                </a:lnTo>
                <a:lnTo>
                  <a:pt x="18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1" name="Freeform 574"/>
          <p:cNvSpPr>
            <a:spLocks/>
          </p:cNvSpPr>
          <p:nvPr/>
        </p:nvSpPr>
        <p:spPr bwMode="auto">
          <a:xfrm>
            <a:off x="5340146" y="4049140"/>
            <a:ext cx="258591" cy="327868"/>
          </a:xfrm>
          <a:custGeom>
            <a:avLst/>
            <a:gdLst>
              <a:gd name="T0" fmla="*/ 0 w 180"/>
              <a:gd name="T1" fmla="*/ 0 h 262"/>
              <a:gd name="T2" fmla="*/ 0 w 180"/>
              <a:gd name="T3" fmla="*/ 0 h 262"/>
              <a:gd name="T4" fmla="*/ 0 w 180"/>
              <a:gd name="T5" fmla="*/ 0 h 262"/>
              <a:gd name="T6" fmla="*/ 0 w 180"/>
              <a:gd name="T7" fmla="*/ 0 h 262"/>
              <a:gd name="T8" fmla="*/ 0 w 180"/>
              <a:gd name="T9" fmla="*/ 0 h 262"/>
              <a:gd name="T10" fmla="*/ 0 w 180"/>
              <a:gd name="T11" fmla="*/ 0 h 262"/>
              <a:gd name="T12" fmla="*/ 0 w 180"/>
              <a:gd name="T13" fmla="*/ 0 h 262"/>
              <a:gd name="T14" fmla="*/ 0 w 180"/>
              <a:gd name="T15" fmla="*/ 0 h 262"/>
              <a:gd name="T16" fmla="*/ 0 w 180"/>
              <a:gd name="T17" fmla="*/ 0 h 262"/>
              <a:gd name="T18" fmla="*/ 0 w 180"/>
              <a:gd name="T19" fmla="*/ 0 h 262"/>
              <a:gd name="T20" fmla="*/ 0 w 180"/>
              <a:gd name="T21" fmla="*/ 0 h 262"/>
              <a:gd name="T22" fmla="*/ 0 w 180"/>
              <a:gd name="T23" fmla="*/ 0 h 262"/>
              <a:gd name="T24" fmla="*/ 0 w 180"/>
              <a:gd name="T25" fmla="*/ 0 h 262"/>
              <a:gd name="T26" fmla="*/ 0 w 180"/>
              <a:gd name="T27" fmla="*/ 0 h 262"/>
              <a:gd name="T28" fmla="*/ 0 w 180"/>
              <a:gd name="T29" fmla="*/ 0 h 262"/>
              <a:gd name="T30" fmla="*/ 0 w 180"/>
              <a:gd name="T31" fmla="*/ 0 h 262"/>
              <a:gd name="T32" fmla="*/ 0 w 180"/>
              <a:gd name="T33" fmla="*/ 0 h 262"/>
              <a:gd name="T34" fmla="*/ 0 w 180"/>
              <a:gd name="T35" fmla="*/ 0 h 262"/>
              <a:gd name="T36" fmla="*/ 0 w 180"/>
              <a:gd name="T37" fmla="*/ 0 h 262"/>
              <a:gd name="T38" fmla="*/ 0 w 180"/>
              <a:gd name="T39" fmla="*/ 0 h 262"/>
              <a:gd name="T40" fmla="*/ 0 w 180"/>
              <a:gd name="T41" fmla="*/ 0 h 262"/>
              <a:gd name="T42" fmla="*/ 0 w 180"/>
              <a:gd name="T43" fmla="*/ 0 h 262"/>
              <a:gd name="T44" fmla="*/ 0 w 180"/>
              <a:gd name="T45" fmla="*/ 0 h 262"/>
              <a:gd name="T46" fmla="*/ 0 w 180"/>
              <a:gd name="T47" fmla="*/ 0 h 262"/>
              <a:gd name="T48" fmla="*/ 0 w 180"/>
              <a:gd name="T49" fmla="*/ 0 h 262"/>
              <a:gd name="T50" fmla="*/ 0 w 180"/>
              <a:gd name="T51" fmla="*/ 0 h 262"/>
              <a:gd name="T52" fmla="*/ 0 w 180"/>
              <a:gd name="T53" fmla="*/ 0 h 262"/>
              <a:gd name="T54" fmla="*/ 0 w 180"/>
              <a:gd name="T55" fmla="*/ 0 h 2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0" h="262">
                <a:moveTo>
                  <a:pt x="179" y="0"/>
                </a:moveTo>
                <a:lnTo>
                  <a:pt x="164" y="0"/>
                </a:lnTo>
                <a:lnTo>
                  <a:pt x="149" y="15"/>
                </a:lnTo>
                <a:lnTo>
                  <a:pt x="134" y="15"/>
                </a:lnTo>
                <a:lnTo>
                  <a:pt x="119" y="15"/>
                </a:lnTo>
                <a:lnTo>
                  <a:pt x="75" y="31"/>
                </a:lnTo>
                <a:lnTo>
                  <a:pt x="60" y="31"/>
                </a:lnTo>
                <a:lnTo>
                  <a:pt x="45" y="15"/>
                </a:lnTo>
                <a:lnTo>
                  <a:pt x="15" y="31"/>
                </a:lnTo>
                <a:lnTo>
                  <a:pt x="45" y="61"/>
                </a:lnTo>
                <a:lnTo>
                  <a:pt x="90" y="92"/>
                </a:lnTo>
                <a:lnTo>
                  <a:pt x="119" y="77"/>
                </a:lnTo>
                <a:lnTo>
                  <a:pt x="75" y="138"/>
                </a:lnTo>
                <a:lnTo>
                  <a:pt x="30" y="138"/>
                </a:lnTo>
                <a:lnTo>
                  <a:pt x="15" y="154"/>
                </a:lnTo>
                <a:lnTo>
                  <a:pt x="0" y="154"/>
                </a:lnTo>
                <a:lnTo>
                  <a:pt x="0" y="169"/>
                </a:lnTo>
                <a:lnTo>
                  <a:pt x="0" y="261"/>
                </a:lnTo>
                <a:lnTo>
                  <a:pt x="15" y="261"/>
                </a:lnTo>
                <a:lnTo>
                  <a:pt x="15" y="246"/>
                </a:lnTo>
                <a:lnTo>
                  <a:pt x="45" y="230"/>
                </a:lnTo>
                <a:lnTo>
                  <a:pt x="60" y="215"/>
                </a:lnTo>
                <a:lnTo>
                  <a:pt x="119" y="154"/>
                </a:lnTo>
                <a:lnTo>
                  <a:pt x="119" y="138"/>
                </a:lnTo>
                <a:lnTo>
                  <a:pt x="149" y="92"/>
                </a:lnTo>
                <a:lnTo>
                  <a:pt x="149" y="77"/>
                </a:lnTo>
                <a:lnTo>
                  <a:pt x="179" y="61"/>
                </a:lnTo>
                <a:lnTo>
                  <a:pt x="17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2" name="Freeform 575"/>
          <p:cNvSpPr>
            <a:spLocks/>
          </p:cNvSpPr>
          <p:nvPr/>
        </p:nvSpPr>
        <p:spPr bwMode="auto">
          <a:xfrm>
            <a:off x="5148726" y="4241235"/>
            <a:ext cx="218291" cy="211955"/>
          </a:xfrm>
          <a:custGeom>
            <a:avLst/>
            <a:gdLst>
              <a:gd name="T0" fmla="*/ 0 w 150"/>
              <a:gd name="T1" fmla="*/ 0 h 170"/>
              <a:gd name="T2" fmla="*/ 0 w 150"/>
              <a:gd name="T3" fmla="*/ 0 h 170"/>
              <a:gd name="T4" fmla="*/ 0 w 150"/>
              <a:gd name="T5" fmla="*/ 0 h 170"/>
              <a:gd name="T6" fmla="*/ 0 w 150"/>
              <a:gd name="T7" fmla="*/ 0 h 170"/>
              <a:gd name="T8" fmla="*/ 0 w 150"/>
              <a:gd name="T9" fmla="*/ 0 h 170"/>
              <a:gd name="T10" fmla="*/ 0 w 150"/>
              <a:gd name="T11" fmla="*/ 0 h 170"/>
              <a:gd name="T12" fmla="*/ 0 w 150"/>
              <a:gd name="T13" fmla="*/ 0 h 170"/>
              <a:gd name="T14" fmla="*/ 0 w 150"/>
              <a:gd name="T15" fmla="*/ 0 h 170"/>
              <a:gd name="T16" fmla="*/ 0 w 150"/>
              <a:gd name="T17" fmla="*/ 0 h 170"/>
              <a:gd name="T18" fmla="*/ 0 w 150"/>
              <a:gd name="T19" fmla="*/ 0 h 170"/>
              <a:gd name="T20" fmla="*/ 0 w 150"/>
              <a:gd name="T21" fmla="*/ 0 h 170"/>
              <a:gd name="T22" fmla="*/ 0 w 150"/>
              <a:gd name="T23" fmla="*/ 0 h 170"/>
              <a:gd name="T24" fmla="*/ 0 w 150"/>
              <a:gd name="T25" fmla="*/ 0 h 170"/>
              <a:gd name="T26" fmla="*/ 0 w 150"/>
              <a:gd name="T27" fmla="*/ 0 h 170"/>
              <a:gd name="T28" fmla="*/ 0 w 150"/>
              <a:gd name="T29" fmla="*/ 0 h 170"/>
              <a:gd name="T30" fmla="*/ 0 w 150"/>
              <a:gd name="T31" fmla="*/ 0 h 170"/>
              <a:gd name="T32" fmla="*/ 0 w 150"/>
              <a:gd name="T33" fmla="*/ 0 h 170"/>
              <a:gd name="T34" fmla="*/ 0 w 150"/>
              <a:gd name="T35" fmla="*/ 0 h 170"/>
              <a:gd name="T36" fmla="*/ 0 w 150"/>
              <a:gd name="T37" fmla="*/ 0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0" h="170">
                <a:moveTo>
                  <a:pt x="149" y="108"/>
                </a:moveTo>
                <a:lnTo>
                  <a:pt x="134" y="108"/>
                </a:lnTo>
                <a:lnTo>
                  <a:pt x="134" y="15"/>
                </a:lnTo>
                <a:lnTo>
                  <a:pt x="134" y="0"/>
                </a:lnTo>
                <a:lnTo>
                  <a:pt x="119" y="0"/>
                </a:lnTo>
                <a:lnTo>
                  <a:pt x="104" y="15"/>
                </a:lnTo>
                <a:lnTo>
                  <a:pt x="75" y="0"/>
                </a:lnTo>
                <a:lnTo>
                  <a:pt x="45" y="0"/>
                </a:lnTo>
                <a:lnTo>
                  <a:pt x="0" y="0"/>
                </a:lnTo>
                <a:lnTo>
                  <a:pt x="15" y="15"/>
                </a:lnTo>
                <a:lnTo>
                  <a:pt x="15" y="61"/>
                </a:lnTo>
                <a:lnTo>
                  <a:pt x="15" y="77"/>
                </a:lnTo>
                <a:lnTo>
                  <a:pt x="15" y="92"/>
                </a:lnTo>
                <a:lnTo>
                  <a:pt x="60" y="138"/>
                </a:lnTo>
                <a:lnTo>
                  <a:pt x="75" y="154"/>
                </a:lnTo>
                <a:lnTo>
                  <a:pt x="104" y="169"/>
                </a:lnTo>
                <a:lnTo>
                  <a:pt x="119" y="138"/>
                </a:lnTo>
                <a:lnTo>
                  <a:pt x="134" y="138"/>
                </a:lnTo>
                <a:lnTo>
                  <a:pt x="149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3" name="Oval 576"/>
          <p:cNvSpPr>
            <a:spLocks noChangeArrowheads="1"/>
          </p:cNvSpPr>
          <p:nvPr/>
        </p:nvSpPr>
        <p:spPr bwMode="auto">
          <a:xfrm>
            <a:off x="5427461" y="4588973"/>
            <a:ext cx="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4" name="Oval 577"/>
          <p:cNvSpPr>
            <a:spLocks noChangeArrowheads="1"/>
          </p:cNvSpPr>
          <p:nvPr/>
        </p:nvSpPr>
        <p:spPr bwMode="auto">
          <a:xfrm>
            <a:off x="5622244" y="4433319"/>
            <a:ext cx="3358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05" name="Freeform 578"/>
          <p:cNvSpPr>
            <a:spLocks/>
          </p:cNvSpPr>
          <p:nvPr/>
        </p:nvSpPr>
        <p:spPr bwMode="auto">
          <a:xfrm>
            <a:off x="5383808" y="3913363"/>
            <a:ext cx="110825" cy="119225"/>
          </a:xfrm>
          <a:custGeom>
            <a:avLst/>
            <a:gdLst>
              <a:gd name="T0" fmla="*/ 0 w 76"/>
              <a:gd name="T1" fmla="*/ 0 h 93"/>
              <a:gd name="T2" fmla="*/ 0 w 76"/>
              <a:gd name="T3" fmla="*/ 0 h 93"/>
              <a:gd name="T4" fmla="*/ 0 w 76"/>
              <a:gd name="T5" fmla="*/ 0 h 93"/>
              <a:gd name="T6" fmla="*/ 0 w 76"/>
              <a:gd name="T7" fmla="*/ 0 h 93"/>
              <a:gd name="T8" fmla="*/ 0 w 76"/>
              <a:gd name="T9" fmla="*/ 0 h 93"/>
              <a:gd name="T10" fmla="*/ 0 w 76"/>
              <a:gd name="T11" fmla="*/ 0 h 93"/>
              <a:gd name="T12" fmla="*/ 0 w 76"/>
              <a:gd name="T13" fmla="*/ 0 h 93"/>
              <a:gd name="T14" fmla="*/ 0 w 76"/>
              <a:gd name="T15" fmla="*/ 0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" h="93">
                <a:moveTo>
                  <a:pt x="30" y="77"/>
                </a:moveTo>
                <a:lnTo>
                  <a:pt x="15" y="61"/>
                </a:lnTo>
                <a:lnTo>
                  <a:pt x="0" y="31"/>
                </a:lnTo>
                <a:lnTo>
                  <a:pt x="0" y="15"/>
                </a:lnTo>
                <a:lnTo>
                  <a:pt x="15" y="0"/>
                </a:lnTo>
                <a:lnTo>
                  <a:pt x="75" y="15"/>
                </a:lnTo>
                <a:lnTo>
                  <a:pt x="45" y="92"/>
                </a:lnTo>
                <a:lnTo>
                  <a:pt x="30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6" name="Line 579"/>
          <p:cNvSpPr>
            <a:spLocks noChangeShapeType="1"/>
          </p:cNvSpPr>
          <p:nvPr/>
        </p:nvSpPr>
        <p:spPr bwMode="auto">
          <a:xfrm>
            <a:off x="5383803" y="391335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7" name="Line 580"/>
          <p:cNvSpPr>
            <a:spLocks noChangeShapeType="1"/>
          </p:cNvSpPr>
          <p:nvPr/>
        </p:nvSpPr>
        <p:spPr bwMode="auto">
          <a:xfrm flipV="1">
            <a:off x="5407311" y="3893486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8" name="Line 581"/>
          <p:cNvSpPr>
            <a:spLocks noChangeShapeType="1"/>
          </p:cNvSpPr>
          <p:nvPr/>
        </p:nvSpPr>
        <p:spPr bwMode="auto">
          <a:xfrm>
            <a:off x="5427461" y="3896804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9" name="Freeform 582"/>
          <p:cNvSpPr>
            <a:spLocks/>
          </p:cNvSpPr>
          <p:nvPr/>
        </p:nvSpPr>
        <p:spPr bwMode="auto">
          <a:xfrm>
            <a:off x="5555078" y="3648413"/>
            <a:ext cx="26866" cy="36430"/>
          </a:xfrm>
          <a:custGeom>
            <a:avLst/>
            <a:gdLst>
              <a:gd name="T0" fmla="*/ 0 w 17"/>
              <a:gd name="T1" fmla="*/ 0 h 31"/>
              <a:gd name="T2" fmla="*/ 0 w 17"/>
              <a:gd name="T3" fmla="*/ 0 h 31"/>
              <a:gd name="T4" fmla="*/ 0 w 17"/>
              <a:gd name="T5" fmla="*/ 0 h 31"/>
              <a:gd name="T6" fmla="*/ 0 w 17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1">
                <a:moveTo>
                  <a:pt x="16" y="0"/>
                </a:moveTo>
                <a:lnTo>
                  <a:pt x="0" y="15"/>
                </a:lnTo>
                <a:lnTo>
                  <a:pt x="16" y="30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0" name="Freeform 583"/>
          <p:cNvSpPr>
            <a:spLocks/>
          </p:cNvSpPr>
          <p:nvPr/>
        </p:nvSpPr>
        <p:spPr bwMode="auto">
          <a:xfrm>
            <a:off x="5407311" y="3608673"/>
            <a:ext cx="107466" cy="19871"/>
          </a:xfrm>
          <a:custGeom>
            <a:avLst/>
            <a:gdLst>
              <a:gd name="T0" fmla="*/ 0 w 75"/>
              <a:gd name="T1" fmla="*/ 0 h 17"/>
              <a:gd name="T2" fmla="*/ 0 w 75"/>
              <a:gd name="T3" fmla="*/ 0 h 17"/>
              <a:gd name="T4" fmla="*/ 0 w 75"/>
              <a:gd name="T5" fmla="*/ 0 h 17"/>
              <a:gd name="T6" fmla="*/ 0 w 75"/>
              <a:gd name="T7" fmla="*/ 0 h 17"/>
              <a:gd name="T8" fmla="*/ 0 w 75"/>
              <a:gd name="T9" fmla="*/ 0 h 17"/>
              <a:gd name="T10" fmla="*/ 0 w 75"/>
              <a:gd name="T11" fmla="*/ 0 h 17"/>
              <a:gd name="T12" fmla="*/ 0 w 75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5" h="17">
                <a:moveTo>
                  <a:pt x="74" y="16"/>
                </a:moveTo>
                <a:lnTo>
                  <a:pt x="59" y="16"/>
                </a:lnTo>
                <a:lnTo>
                  <a:pt x="44" y="16"/>
                </a:lnTo>
                <a:lnTo>
                  <a:pt x="30" y="0"/>
                </a:lnTo>
                <a:lnTo>
                  <a:pt x="0" y="0"/>
                </a:lnTo>
                <a:lnTo>
                  <a:pt x="44" y="0"/>
                </a:lnTo>
                <a:lnTo>
                  <a:pt x="74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1" name="Line 584"/>
          <p:cNvSpPr>
            <a:spLocks noChangeShapeType="1"/>
          </p:cNvSpPr>
          <p:nvPr/>
        </p:nvSpPr>
        <p:spPr bwMode="auto">
          <a:xfrm>
            <a:off x="5447611" y="391335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2" name="Line 585"/>
          <p:cNvSpPr>
            <a:spLocks noChangeShapeType="1"/>
          </p:cNvSpPr>
          <p:nvPr/>
        </p:nvSpPr>
        <p:spPr bwMode="auto">
          <a:xfrm>
            <a:off x="5494628" y="3913358"/>
            <a:ext cx="0" cy="2318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3" name="Line 586"/>
          <p:cNvSpPr>
            <a:spLocks noChangeShapeType="1"/>
          </p:cNvSpPr>
          <p:nvPr/>
        </p:nvSpPr>
        <p:spPr bwMode="auto">
          <a:xfrm>
            <a:off x="5514778" y="391335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4" name="Line 587"/>
          <p:cNvSpPr>
            <a:spLocks noChangeShapeType="1"/>
          </p:cNvSpPr>
          <p:nvPr/>
        </p:nvSpPr>
        <p:spPr bwMode="auto">
          <a:xfrm flipV="1">
            <a:off x="5534928" y="3893486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5" name="Freeform 588"/>
          <p:cNvSpPr>
            <a:spLocks/>
          </p:cNvSpPr>
          <p:nvPr/>
        </p:nvSpPr>
        <p:spPr bwMode="auto">
          <a:xfrm>
            <a:off x="5447616" y="3876927"/>
            <a:ext cx="218291" cy="155654"/>
          </a:xfrm>
          <a:custGeom>
            <a:avLst/>
            <a:gdLst>
              <a:gd name="T0" fmla="*/ 0 w 151"/>
              <a:gd name="T1" fmla="*/ 0 h 123"/>
              <a:gd name="T2" fmla="*/ 0 w 151"/>
              <a:gd name="T3" fmla="*/ 0 h 123"/>
              <a:gd name="T4" fmla="*/ 0 w 151"/>
              <a:gd name="T5" fmla="*/ 0 h 123"/>
              <a:gd name="T6" fmla="*/ 0 w 151"/>
              <a:gd name="T7" fmla="*/ 0 h 123"/>
              <a:gd name="T8" fmla="*/ 0 w 151"/>
              <a:gd name="T9" fmla="*/ 0 h 123"/>
              <a:gd name="T10" fmla="*/ 0 w 151"/>
              <a:gd name="T11" fmla="*/ 0 h 123"/>
              <a:gd name="T12" fmla="*/ 0 w 151"/>
              <a:gd name="T13" fmla="*/ 0 h 123"/>
              <a:gd name="T14" fmla="*/ 0 w 151"/>
              <a:gd name="T15" fmla="*/ 0 h 123"/>
              <a:gd name="T16" fmla="*/ 0 w 151"/>
              <a:gd name="T17" fmla="*/ 0 h 1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" h="123">
                <a:moveTo>
                  <a:pt x="30" y="46"/>
                </a:moveTo>
                <a:lnTo>
                  <a:pt x="0" y="122"/>
                </a:lnTo>
                <a:lnTo>
                  <a:pt x="30" y="107"/>
                </a:lnTo>
                <a:lnTo>
                  <a:pt x="120" y="61"/>
                </a:lnTo>
                <a:lnTo>
                  <a:pt x="135" y="46"/>
                </a:lnTo>
                <a:lnTo>
                  <a:pt x="150" y="31"/>
                </a:lnTo>
                <a:lnTo>
                  <a:pt x="135" y="0"/>
                </a:lnTo>
                <a:lnTo>
                  <a:pt x="60" y="31"/>
                </a:lnTo>
                <a:lnTo>
                  <a:pt x="3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6" name="Line 589"/>
          <p:cNvSpPr>
            <a:spLocks noChangeShapeType="1"/>
          </p:cNvSpPr>
          <p:nvPr/>
        </p:nvSpPr>
        <p:spPr bwMode="auto">
          <a:xfrm>
            <a:off x="5555078" y="3896798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7" name="Freeform 590"/>
          <p:cNvSpPr>
            <a:spLocks/>
          </p:cNvSpPr>
          <p:nvPr/>
        </p:nvSpPr>
        <p:spPr bwMode="auto">
          <a:xfrm>
            <a:off x="4608031" y="2837024"/>
            <a:ext cx="238441" cy="251696"/>
          </a:xfrm>
          <a:custGeom>
            <a:avLst/>
            <a:gdLst>
              <a:gd name="T0" fmla="*/ 0 w 165"/>
              <a:gd name="T1" fmla="*/ 0 h 202"/>
              <a:gd name="T2" fmla="*/ 0 w 165"/>
              <a:gd name="T3" fmla="*/ 0 h 202"/>
              <a:gd name="T4" fmla="*/ 0 w 165"/>
              <a:gd name="T5" fmla="*/ 0 h 202"/>
              <a:gd name="T6" fmla="*/ 0 w 165"/>
              <a:gd name="T7" fmla="*/ 0 h 202"/>
              <a:gd name="T8" fmla="*/ 0 w 165"/>
              <a:gd name="T9" fmla="*/ 0 h 202"/>
              <a:gd name="T10" fmla="*/ 0 w 165"/>
              <a:gd name="T11" fmla="*/ 0 h 202"/>
              <a:gd name="T12" fmla="*/ 0 w 165"/>
              <a:gd name="T13" fmla="*/ 0 h 202"/>
              <a:gd name="T14" fmla="*/ 0 w 165"/>
              <a:gd name="T15" fmla="*/ 0 h 202"/>
              <a:gd name="T16" fmla="*/ 0 w 165"/>
              <a:gd name="T17" fmla="*/ 0 h 202"/>
              <a:gd name="T18" fmla="*/ 0 w 165"/>
              <a:gd name="T19" fmla="*/ 0 h 202"/>
              <a:gd name="T20" fmla="*/ 0 w 165"/>
              <a:gd name="T21" fmla="*/ 0 h 202"/>
              <a:gd name="T22" fmla="*/ 0 w 165"/>
              <a:gd name="T23" fmla="*/ 0 h 202"/>
              <a:gd name="T24" fmla="*/ 0 w 165"/>
              <a:gd name="T25" fmla="*/ 0 h 202"/>
              <a:gd name="T26" fmla="*/ 0 w 165"/>
              <a:gd name="T27" fmla="*/ 0 h 202"/>
              <a:gd name="T28" fmla="*/ 0 w 165"/>
              <a:gd name="T29" fmla="*/ 0 h 2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5" h="202">
                <a:moveTo>
                  <a:pt x="15" y="77"/>
                </a:moveTo>
                <a:lnTo>
                  <a:pt x="0" y="93"/>
                </a:lnTo>
                <a:lnTo>
                  <a:pt x="15" y="139"/>
                </a:lnTo>
                <a:lnTo>
                  <a:pt x="60" y="155"/>
                </a:lnTo>
                <a:lnTo>
                  <a:pt x="89" y="170"/>
                </a:lnTo>
                <a:lnTo>
                  <a:pt x="119" y="170"/>
                </a:lnTo>
                <a:lnTo>
                  <a:pt x="149" y="201"/>
                </a:lnTo>
                <a:lnTo>
                  <a:pt x="164" y="139"/>
                </a:lnTo>
                <a:lnTo>
                  <a:pt x="149" y="108"/>
                </a:lnTo>
                <a:lnTo>
                  <a:pt x="149" y="77"/>
                </a:lnTo>
                <a:lnTo>
                  <a:pt x="104" y="0"/>
                </a:lnTo>
                <a:lnTo>
                  <a:pt x="104" y="46"/>
                </a:lnTo>
                <a:lnTo>
                  <a:pt x="75" y="62"/>
                </a:lnTo>
                <a:lnTo>
                  <a:pt x="60" y="46"/>
                </a:lnTo>
                <a:lnTo>
                  <a:pt x="15" y="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8" name="Freeform 591"/>
          <p:cNvSpPr>
            <a:spLocks/>
          </p:cNvSpPr>
          <p:nvPr/>
        </p:nvSpPr>
        <p:spPr bwMode="auto">
          <a:xfrm>
            <a:off x="4869980" y="3453017"/>
            <a:ext cx="60450" cy="0"/>
          </a:xfrm>
          <a:custGeom>
            <a:avLst/>
            <a:gdLst>
              <a:gd name="T0" fmla="*/ 0 w 46"/>
              <a:gd name="T1" fmla="*/ 0 h 1"/>
              <a:gd name="T2" fmla="*/ 0 w 46"/>
              <a:gd name="T3" fmla="*/ 0 h 1"/>
              <a:gd name="T4" fmla="*/ 0 w 46"/>
              <a:gd name="T5" fmla="*/ 0 h 1"/>
              <a:gd name="T6" fmla="*/ 0 w 46"/>
              <a:gd name="T7" fmla="*/ 0 h 1"/>
              <a:gd name="T8" fmla="*/ 0 w 46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1">
                <a:moveTo>
                  <a:pt x="45" y="0"/>
                </a:moveTo>
                <a:lnTo>
                  <a:pt x="30" y="0"/>
                </a:lnTo>
                <a:lnTo>
                  <a:pt x="0" y="0"/>
                </a:lnTo>
                <a:lnTo>
                  <a:pt x="30" y="0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9" name="Freeform 592"/>
          <p:cNvSpPr>
            <a:spLocks/>
          </p:cNvSpPr>
          <p:nvPr/>
        </p:nvSpPr>
        <p:spPr bwMode="auto">
          <a:xfrm>
            <a:off x="5172231" y="3376846"/>
            <a:ext cx="167916" cy="155654"/>
          </a:xfrm>
          <a:custGeom>
            <a:avLst/>
            <a:gdLst>
              <a:gd name="T0" fmla="*/ 0 w 120"/>
              <a:gd name="T1" fmla="*/ 0 h 124"/>
              <a:gd name="T2" fmla="*/ 0 w 120"/>
              <a:gd name="T3" fmla="*/ 0 h 124"/>
              <a:gd name="T4" fmla="*/ 0 w 120"/>
              <a:gd name="T5" fmla="*/ 0 h 124"/>
              <a:gd name="T6" fmla="*/ 0 w 120"/>
              <a:gd name="T7" fmla="*/ 0 h 124"/>
              <a:gd name="T8" fmla="*/ 0 w 120"/>
              <a:gd name="T9" fmla="*/ 0 h 124"/>
              <a:gd name="T10" fmla="*/ 0 w 120"/>
              <a:gd name="T11" fmla="*/ 0 h 124"/>
              <a:gd name="T12" fmla="*/ 0 w 120"/>
              <a:gd name="T13" fmla="*/ 0 h 124"/>
              <a:gd name="T14" fmla="*/ 0 w 120"/>
              <a:gd name="T15" fmla="*/ 0 h 124"/>
              <a:gd name="T16" fmla="*/ 0 w 120"/>
              <a:gd name="T17" fmla="*/ 0 h 124"/>
              <a:gd name="T18" fmla="*/ 0 w 120"/>
              <a:gd name="T19" fmla="*/ 0 h 124"/>
              <a:gd name="T20" fmla="*/ 0 w 120"/>
              <a:gd name="T21" fmla="*/ 0 h 124"/>
              <a:gd name="T22" fmla="*/ 0 w 120"/>
              <a:gd name="T23" fmla="*/ 0 h 124"/>
              <a:gd name="T24" fmla="*/ 0 w 120"/>
              <a:gd name="T25" fmla="*/ 0 h 124"/>
              <a:gd name="T26" fmla="*/ 0 w 120"/>
              <a:gd name="T27" fmla="*/ 0 h 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" h="124">
                <a:moveTo>
                  <a:pt x="0" y="62"/>
                </a:moveTo>
                <a:lnTo>
                  <a:pt x="15" y="77"/>
                </a:lnTo>
                <a:lnTo>
                  <a:pt x="0" y="92"/>
                </a:lnTo>
                <a:lnTo>
                  <a:pt x="0" y="123"/>
                </a:lnTo>
                <a:lnTo>
                  <a:pt x="30" y="123"/>
                </a:lnTo>
                <a:lnTo>
                  <a:pt x="45" y="92"/>
                </a:lnTo>
                <a:lnTo>
                  <a:pt x="89" y="62"/>
                </a:lnTo>
                <a:lnTo>
                  <a:pt x="104" y="31"/>
                </a:lnTo>
                <a:lnTo>
                  <a:pt x="119" y="15"/>
                </a:lnTo>
                <a:lnTo>
                  <a:pt x="104" y="0"/>
                </a:lnTo>
                <a:lnTo>
                  <a:pt x="30" y="31"/>
                </a:lnTo>
                <a:lnTo>
                  <a:pt x="15" y="46"/>
                </a:lnTo>
                <a:lnTo>
                  <a:pt x="0" y="46"/>
                </a:lnTo>
                <a:lnTo>
                  <a:pt x="0" y="6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0" name="Freeform 593"/>
          <p:cNvSpPr>
            <a:spLocks/>
          </p:cNvSpPr>
          <p:nvPr/>
        </p:nvSpPr>
        <p:spPr bwMode="auto">
          <a:xfrm>
            <a:off x="5148726" y="3492759"/>
            <a:ext cx="110825" cy="135784"/>
          </a:xfrm>
          <a:custGeom>
            <a:avLst/>
            <a:gdLst>
              <a:gd name="T0" fmla="*/ 0 w 76"/>
              <a:gd name="T1" fmla="*/ 0 h 108"/>
              <a:gd name="T2" fmla="*/ 0 w 76"/>
              <a:gd name="T3" fmla="*/ 0 h 108"/>
              <a:gd name="T4" fmla="*/ 0 w 76"/>
              <a:gd name="T5" fmla="*/ 0 h 108"/>
              <a:gd name="T6" fmla="*/ 0 w 76"/>
              <a:gd name="T7" fmla="*/ 0 h 108"/>
              <a:gd name="T8" fmla="*/ 0 w 76"/>
              <a:gd name="T9" fmla="*/ 0 h 108"/>
              <a:gd name="T10" fmla="*/ 0 w 76"/>
              <a:gd name="T11" fmla="*/ 0 h 108"/>
              <a:gd name="T12" fmla="*/ 0 w 76"/>
              <a:gd name="T13" fmla="*/ 0 h 108"/>
              <a:gd name="T14" fmla="*/ 0 w 76"/>
              <a:gd name="T15" fmla="*/ 0 h 108"/>
              <a:gd name="T16" fmla="*/ 0 w 76"/>
              <a:gd name="T17" fmla="*/ 0 h 108"/>
              <a:gd name="T18" fmla="*/ 0 w 76"/>
              <a:gd name="T19" fmla="*/ 0 h 1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" h="108">
                <a:moveTo>
                  <a:pt x="75" y="15"/>
                </a:moveTo>
                <a:lnTo>
                  <a:pt x="60" y="0"/>
                </a:lnTo>
                <a:lnTo>
                  <a:pt x="45" y="31"/>
                </a:lnTo>
                <a:lnTo>
                  <a:pt x="15" y="31"/>
                </a:lnTo>
                <a:lnTo>
                  <a:pt x="15" y="46"/>
                </a:lnTo>
                <a:lnTo>
                  <a:pt x="0" y="107"/>
                </a:lnTo>
                <a:lnTo>
                  <a:pt x="60" y="76"/>
                </a:lnTo>
                <a:lnTo>
                  <a:pt x="75" y="61"/>
                </a:lnTo>
                <a:lnTo>
                  <a:pt x="45" y="31"/>
                </a:lnTo>
                <a:lnTo>
                  <a:pt x="7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1" name="Freeform 594"/>
          <p:cNvSpPr>
            <a:spLocks/>
          </p:cNvSpPr>
          <p:nvPr/>
        </p:nvSpPr>
        <p:spPr bwMode="auto">
          <a:xfrm>
            <a:off x="4930430" y="3260943"/>
            <a:ext cx="453374" cy="175525"/>
          </a:xfrm>
          <a:custGeom>
            <a:avLst/>
            <a:gdLst>
              <a:gd name="T0" fmla="*/ 0 w 315"/>
              <a:gd name="T1" fmla="*/ 0 h 139"/>
              <a:gd name="T2" fmla="*/ 0 w 315"/>
              <a:gd name="T3" fmla="*/ 0 h 139"/>
              <a:gd name="T4" fmla="*/ 0 w 315"/>
              <a:gd name="T5" fmla="*/ 0 h 139"/>
              <a:gd name="T6" fmla="*/ 0 w 315"/>
              <a:gd name="T7" fmla="*/ 0 h 139"/>
              <a:gd name="T8" fmla="*/ 0 w 315"/>
              <a:gd name="T9" fmla="*/ 0 h 139"/>
              <a:gd name="T10" fmla="*/ 0 w 315"/>
              <a:gd name="T11" fmla="*/ 0 h 139"/>
              <a:gd name="T12" fmla="*/ 0 w 315"/>
              <a:gd name="T13" fmla="*/ 0 h 139"/>
              <a:gd name="T14" fmla="*/ 0 w 315"/>
              <a:gd name="T15" fmla="*/ 0 h 139"/>
              <a:gd name="T16" fmla="*/ 0 w 315"/>
              <a:gd name="T17" fmla="*/ 0 h 139"/>
              <a:gd name="T18" fmla="*/ 0 w 315"/>
              <a:gd name="T19" fmla="*/ 0 h 139"/>
              <a:gd name="T20" fmla="*/ 0 w 315"/>
              <a:gd name="T21" fmla="*/ 0 h 139"/>
              <a:gd name="T22" fmla="*/ 0 w 315"/>
              <a:gd name="T23" fmla="*/ 0 h 139"/>
              <a:gd name="T24" fmla="*/ 0 w 315"/>
              <a:gd name="T25" fmla="*/ 0 h 139"/>
              <a:gd name="T26" fmla="*/ 0 w 315"/>
              <a:gd name="T27" fmla="*/ 0 h 139"/>
              <a:gd name="T28" fmla="*/ 0 w 315"/>
              <a:gd name="T29" fmla="*/ 0 h 139"/>
              <a:gd name="T30" fmla="*/ 0 w 315"/>
              <a:gd name="T31" fmla="*/ 0 h 139"/>
              <a:gd name="T32" fmla="*/ 0 w 315"/>
              <a:gd name="T33" fmla="*/ 0 h 139"/>
              <a:gd name="T34" fmla="*/ 0 w 315"/>
              <a:gd name="T35" fmla="*/ 0 h 139"/>
              <a:gd name="T36" fmla="*/ 0 w 315"/>
              <a:gd name="T37" fmla="*/ 0 h 139"/>
              <a:gd name="T38" fmla="*/ 0 w 315"/>
              <a:gd name="T39" fmla="*/ 0 h 139"/>
              <a:gd name="T40" fmla="*/ 0 w 315"/>
              <a:gd name="T41" fmla="*/ 0 h 139"/>
              <a:gd name="T42" fmla="*/ 0 w 315"/>
              <a:gd name="T43" fmla="*/ 0 h 139"/>
              <a:gd name="T44" fmla="*/ 0 w 315"/>
              <a:gd name="T45" fmla="*/ 0 h 139"/>
              <a:gd name="T46" fmla="*/ 0 w 315"/>
              <a:gd name="T47" fmla="*/ 0 h 139"/>
              <a:gd name="T48" fmla="*/ 0 w 315"/>
              <a:gd name="T49" fmla="*/ 0 h 139"/>
              <a:gd name="T50" fmla="*/ 0 w 315"/>
              <a:gd name="T51" fmla="*/ 0 h 139"/>
              <a:gd name="T52" fmla="*/ 0 w 315"/>
              <a:gd name="T53" fmla="*/ 0 h 139"/>
              <a:gd name="T54" fmla="*/ 0 w 315"/>
              <a:gd name="T55" fmla="*/ 0 h 139"/>
              <a:gd name="T56" fmla="*/ 0 w 315"/>
              <a:gd name="T57" fmla="*/ 0 h 139"/>
              <a:gd name="T58" fmla="*/ 0 w 315"/>
              <a:gd name="T59" fmla="*/ 0 h 139"/>
              <a:gd name="T60" fmla="*/ 0 w 315"/>
              <a:gd name="T61" fmla="*/ 0 h 139"/>
              <a:gd name="T62" fmla="*/ 0 w 315"/>
              <a:gd name="T63" fmla="*/ 0 h 139"/>
              <a:gd name="T64" fmla="*/ 0 w 315"/>
              <a:gd name="T65" fmla="*/ 0 h 139"/>
              <a:gd name="T66" fmla="*/ 0 w 315"/>
              <a:gd name="T67" fmla="*/ 0 h 1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15" h="139">
                <a:moveTo>
                  <a:pt x="164" y="138"/>
                </a:moveTo>
                <a:lnTo>
                  <a:pt x="179" y="138"/>
                </a:lnTo>
                <a:lnTo>
                  <a:pt x="194" y="123"/>
                </a:lnTo>
                <a:lnTo>
                  <a:pt x="269" y="92"/>
                </a:lnTo>
                <a:lnTo>
                  <a:pt x="314" y="92"/>
                </a:lnTo>
                <a:lnTo>
                  <a:pt x="299" y="61"/>
                </a:lnTo>
                <a:lnTo>
                  <a:pt x="314" y="46"/>
                </a:lnTo>
                <a:lnTo>
                  <a:pt x="314" y="31"/>
                </a:lnTo>
                <a:lnTo>
                  <a:pt x="299" y="31"/>
                </a:lnTo>
                <a:lnTo>
                  <a:pt x="299" y="15"/>
                </a:lnTo>
                <a:lnTo>
                  <a:pt x="284" y="0"/>
                </a:lnTo>
                <a:lnTo>
                  <a:pt x="254" y="0"/>
                </a:lnTo>
                <a:lnTo>
                  <a:pt x="224" y="31"/>
                </a:lnTo>
                <a:lnTo>
                  <a:pt x="209" y="15"/>
                </a:lnTo>
                <a:lnTo>
                  <a:pt x="209" y="31"/>
                </a:lnTo>
                <a:lnTo>
                  <a:pt x="150" y="0"/>
                </a:lnTo>
                <a:lnTo>
                  <a:pt x="105" y="0"/>
                </a:lnTo>
                <a:lnTo>
                  <a:pt x="75" y="31"/>
                </a:lnTo>
                <a:lnTo>
                  <a:pt x="45" y="31"/>
                </a:lnTo>
                <a:lnTo>
                  <a:pt x="30" y="46"/>
                </a:lnTo>
                <a:lnTo>
                  <a:pt x="0" y="46"/>
                </a:lnTo>
                <a:lnTo>
                  <a:pt x="0" y="61"/>
                </a:lnTo>
                <a:lnTo>
                  <a:pt x="15" y="77"/>
                </a:lnTo>
                <a:lnTo>
                  <a:pt x="0" y="77"/>
                </a:lnTo>
                <a:lnTo>
                  <a:pt x="15" y="92"/>
                </a:lnTo>
                <a:lnTo>
                  <a:pt x="0" y="92"/>
                </a:lnTo>
                <a:lnTo>
                  <a:pt x="15" y="107"/>
                </a:lnTo>
                <a:lnTo>
                  <a:pt x="30" y="138"/>
                </a:lnTo>
                <a:lnTo>
                  <a:pt x="75" y="138"/>
                </a:lnTo>
                <a:lnTo>
                  <a:pt x="90" y="123"/>
                </a:lnTo>
                <a:lnTo>
                  <a:pt x="105" y="138"/>
                </a:lnTo>
                <a:lnTo>
                  <a:pt x="150" y="107"/>
                </a:lnTo>
                <a:lnTo>
                  <a:pt x="164" y="107"/>
                </a:lnTo>
                <a:lnTo>
                  <a:pt x="164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2" name="Freeform 595"/>
          <p:cNvSpPr>
            <a:spLocks/>
          </p:cNvSpPr>
          <p:nvPr/>
        </p:nvSpPr>
        <p:spPr bwMode="auto">
          <a:xfrm>
            <a:off x="4930435" y="3260933"/>
            <a:ext cx="67167" cy="36430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w 46"/>
              <a:gd name="T9" fmla="*/ 0 h 31"/>
              <a:gd name="T10" fmla="*/ 0 w 46"/>
              <a:gd name="T11" fmla="*/ 0 h 31"/>
              <a:gd name="T12" fmla="*/ 0 w 46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31">
                <a:moveTo>
                  <a:pt x="15" y="0"/>
                </a:moveTo>
                <a:lnTo>
                  <a:pt x="0" y="15"/>
                </a:lnTo>
                <a:lnTo>
                  <a:pt x="0" y="30"/>
                </a:lnTo>
                <a:lnTo>
                  <a:pt x="15" y="30"/>
                </a:lnTo>
                <a:lnTo>
                  <a:pt x="30" y="30"/>
                </a:lnTo>
                <a:lnTo>
                  <a:pt x="45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3" name="Freeform 596"/>
          <p:cNvSpPr>
            <a:spLocks/>
          </p:cNvSpPr>
          <p:nvPr/>
        </p:nvSpPr>
        <p:spPr bwMode="auto">
          <a:xfrm>
            <a:off x="5236041" y="3376846"/>
            <a:ext cx="278741" cy="231826"/>
          </a:xfrm>
          <a:custGeom>
            <a:avLst/>
            <a:gdLst>
              <a:gd name="T0" fmla="*/ 0 w 194"/>
              <a:gd name="T1" fmla="*/ 0 h 185"/>
              <a:gd name="T2" fmla="*/ 0 w 194"/>
              <a:gd name="T3" fmla="*/ 0 h 185"/>
              <a:gd name="T4" fmla="*/ 0 w 194"/>
              <a:gd name="T5" fmla="*/ 0 h 185"/>
              <a:gd name="T6" fmla="*/ 0 w 194"/>
              <a:gd name="T7" fmla="*/ 0 h 185"/>
              <a:gd name="T8" fmla="*/ 0 w 194"/>
              <a:gd name="T9" fmla="*/ 0 h 185"/>
              <a:gd name="T10" fmla="*/ 0 w 194"/>
              <a:gd name="T11" fmla="*/ 0 h 185"/>
              <a:gd name="T12" fmla="*/ 0 w 194"/>
              <a:gd name="T13" fmla="*/ 0 h 185"/>
              <a:gd name="T14" fmla="*/ 0 w 194"/>
              <a:gd name="T15" fmla="*/ 0 h 185"/>
              <a:gd name="T16" fmla="*/ 0 w 194"/>
              <a:gd name="T17" fmla="*/ 0 h 185"/>
              <a:gd name="T18" fmla="*/ 0 w 194"/>
              <a:gd name="T19" fmla="*/ 0 h 185"/>
              <a:gd name="T20" fmla="*/ 0 w 194"/>
              <a:gd name="T21" fmla="*/ 0 h 185"/>
              <a:gd name="T22" fmla="*/ 0 w 194"/>
              <a:gd name="T23" fmla="*/ 0 h 185"/>
              <a:gd name="T24" fmla="*/ 0 w 194"/>
              <a:gd name="T25" fmla="*/ 0 h 185"/>
              <a:gd name="T26" fmla="*/ 0 w 194"/>
              <a:gd name="T27" fmla="*/ 0 h 185"/>
              <a:gd name="T28" fmla="*/ 0 w 194"/>
              <a:gd name="T29" fmla="*/ 0 h 185"/>
              <a:gd name="T30" fmla="*/ 0 w 194"/>
              <a:gd name="T31" fmla="*/ 0 h 185"/>
              <a:gd name="T32" fmla="*/ 0 w 194"/>
              <a:gd name="T33" fmla="*/ 0 h 185"/>
              <a:gd name="T34" fmla="*/ 0 w 194"/>
              <a:gd name="T35" fmla="*/ 0 h 185"/>
              <a:gd name="T36" fmla="*/ 0 w 194"/>
              <a:gd name="T37" fmla="*/ 0 h 185"/>
              <a:gd name="T38" fmla="*/ 0 w 194"/>
              <a:gd name="T39" fmla="*/ 0 h 185"/>
              <a:gd name="T40" fmla="*/ 0 w 194"/>
              <a:gd name="T41" fmla="*/ 0 h 185"/>
              <a:gd name="T42" fmla="*/ 0 w 194"/>
              <a:gd name="T43" fmla="*/ 0 h 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4" h="185">
                <a:moveTo>
                  <a:pt x="104" y="0"/>
                </a:moveTo>
                <a:lnTo>
                  <a:pt x="59" y="0"/>
                </a:lnTo>
                <a:lnTo>
                  <a:pt x="74" y="15"/>
                </a:lnTo>
                <a:lnTo>
                  <a:pt x="59" y="31"/>
                </a:lnTo>
                <a:lnTo>
                  <a:pt x="45" y="61"/>
                </a:lnTo>
                <a:lnTo>
                  <a:pt x="0" y="92"/>
                </a:lnTo>
                <a:lnTo>
                  <a:pt x="15" y="107"/>
                </a:lnTo>
                <a:lnTo>
                  <a:pt x="30" y="123"/>
                </a:lnTo>
                <a:lnTo>
                  <a:pt x="89" y="138"/>
                </a:lnTo>
                <a:lnTo>
                  <a:pt x="89" y="153"/>
                </a:lnTo>
                <a:lnTo>
                  <a:pt x="104" y="153"/>
                </a:lnTo>
                <a:lnTo>
                  <a:pt x="119" y="184"/>
                </a:lnTo>
                <a:lnTo>
                  <a:pt x="163" y="184"/>
                </a:lnTo>
                <a:lnTo>
                  <a:pt x="178" y="153"/>
                </a:lnTo>
                <a:lnTo>
                  <a:pt x="193" y="169"/>
                </a:lnTo>
                <a:lnTo>
                  <a:pt x="193" y="153"/>
                </a:lnTo>
                <a:lnTo>
                  <a:pt x="163" y="107"/>
                </a:lnTo>
                <a:lnTo>
                  <a:pt x="134" y="77"/>
                </a:lnTo>
                <a:lnTo>
                  <a:pt x="134" y="46"/>
                </a:lnTo>
                <a:lnTo>
                  <a:pt x="134" y="31"/>
                </a:lnTo>
                <a:lnTo>
                  <a:pt x="119" y="15"/>
                </a:lnTo>
                <a:lnTo>
                  <a:pt x="10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4" name="Freeform 597"/>
          <p:cNvSpPr>
            <a:spLocks/>
          </p:cNvSpPr>
          <p:nvPr/>
        </p:nvSpPr>
        <p:spPr bwMode="auto">
          <a:xfrm>
            <a:off x="5148726" y="3509318"/>
            <a:ext cx="557481" cy="427222"/>
          </a:xfrm>
          <a:custGeom>
            <a:avLst/>
            <a:gdLst>
              <a:gd name="T0" fmla="*/ 0 w 388"/>
              <a:gd name="T1" fmla="*/ 0 h 340"/>
              <a:gd name="T2" fmla="*/ 0 w 388"/>
              <a:gd name="T3" fmla="*/ 0 h 340"/>
              <a:gd name="T4" fmla="*/ 0 w 388"/>
              <a:gd name="T5" fmla="*/ 0 h 340"/>
              <a:gd name="T6" fmla="*/ 0 w 388"/>
              <a:gd name="T7" fmla="*/ 0 h 340"/>
              <a:gd name="T8" fmla="*/ 0 w 388"/>
              <a:gd name="T9" fmla="*/ 0 h 340"/>
              <a:gd name="T10" fmla="*/ 0 w 388"/>
              <a:gd name="T11" fmla="*/ 0 h 340"/>
              <a:gd name="T12" fmla="*/ 0 w 388"/>
              <a:gd name="T13" fmla="*/ 0 h 340"/>
              <a:gd name="T14" fmla="*/ 0 w 388"/>
              <a:gd name="T15" fmla="*/ 0 h 340"/>
              <a:gd name="T16" fmla="*/ 0 w 388"/>
              <a:gd name="T17" fmla="*/ 0 h 340"/>
              <a:gd name="T18" fmla="*/ 0 w 388"/>
              <a:gd name="T19" fmla="*/ 0 h 340"/>
              <a:gd name="T20" fmla="*/ 0 w 388"/>
              <a:gd name="T21" fmla="*/ 0 h 340"/>
              <a:gd name="T22" fmla="*/ 0 w 388"/>
              <a:gd name="T23" fmla="*/ 0 h 340"/>
              <a:gd name="T24" fmla="*/ 0 w 388"/>
              <a:gd name="T25" fmla="*/ 0 h 340"/>
              <a:gd name="T26" fmla="*/ 0 w 388"/>
              <a:gd name="T27" fmla="*/ 0 h 340"/>
              <a:gd name="T28" fmla="*/ 0 w 388"/>
              <a:gd name="T29" fmla="*/ 0 h 340"/>
              <a:gd name="T30" fmla="*/ 0 w 388"/>
              <a:gd name="T31" fmla="*/ 0 h 340"/>
              <a:gd name="T32" fmla="*/ 0 w 388"/>
              <a:gd name="T33" fmla="*/ 0 h 340"/>
              <a:gd name="T34" fmla="*/ 0 w 388"/>
              <a:gd name="T35" fmla="*/ 0 h 340"/>
              <a:gd name="T36" fmla="*/ 0 w 388"/>
              <a:gd name="T37" fmla="*/ 0 h 340"/>
              <a:gd name="T38" fmla="*/ 0 w 388"/>
              <a:gd name="T39" fmla="*/ 0 h 340"/>
              <a:gd name="T40" fmla="*/ 0 w 388"/>
              <a:gd name="T41" fmla="*/ 0 h 340"/>
              <a:gd name="T42" fmla="*/ 0 w 388"/>
              <a:gd name="T43" fmla="*/ 0 h 340"/>
              <a:gd name="T44" fmla="*/ 0 w 388"/>
              <a:gd name="T45" fmla="*/ 0 h 340"/>
              <a:gd name="T46" fmla="*/ 0 w 388"/>
              <a:gd name="T47" fmla="*/ 0 h 340"/>
              <a:gd name="T48" fmla="*/ 0 w 388"/>
              <a:gd name="T49" fmla="*/ 0 h 340"/>
              <a:gd name="T50" fmla="*/ 0 w 388"/>
              <a:gd name="T51" fmla="*/ 0 h 340"/>
              <a:gd name="T52" fmla="*/ 0 w 388"/>
              <a:gd name="T53" fmla="*/ 0 h 340"/>
              <a:gd name="T54" fmla="*/ 0 w 388"/>
              <a:gd name="T55" fmla="*/ 0 h 340"/>
              <a:gd name="T56" fmla="*/ 0 w 388"/>
              <a:gd name="T57" fmla="*/ 0 h 340"/>
              <a:gd name="T58" fmla="*/ 0 w 388"/>
              <a:gd name="T59" fmla="*/ 0 h 340"/>
              <a:gd name="T60" fmla="*/ 0 w 388"/>
              <a:gd name="T61" fmla="*/ 0 h 340"/>
              <a:gd name="T62" fmla="*/ 0 w 388"/>
              <a:gd name="T63" fmla="*/ 0 h 340"/>
              <a:gd name="T64" fmla="*/ 0 w 388"/>
              <a:gd name="T65" fmla="*/ 0 h 340"/>
              <a:gd name="T66" fmla="*/ 0 w 388"/>
              <a:gd name="T67" fmla="*/ 0 h 340"/>
              <a:gd name="T68" fmla="*/ 0 w 388"/>
              <a:gd name="T69" fmla="*/ 0 h 340"/>
              <a:gd name="T70" fmla="*/ 0 w 388"/>
              <a:gd name="T71" fmla="*/ 0 h 340"/>
              <a:gd name="T72" fmla="*/ 0 w 388"/>
              <a:gd name="T73" fmla="*/ 0 h 340"/>
              <a:gd name="T74" fmla="*/ 0 w 388"/>
              <a:gd name="T75" fmla="*/ 0 h 3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88" h="340">
                <a:moveTo>
                  <a:pt x="298" y="170"/>
                </a:moveTo>
                <a:lnTo>
                  <a:pt x="313" y="185"/>
                </a:lnTo>
                <a:lnTo>
                  <a:pt x="298" y="170"/>
                </a:lnTo>
                <a:lnTo>
                  <a:pt x="327" y="185"/>
                </a:lnTo>
                <a:lnTo>
                  <a:pt x="327" y="200"/>
                </a:lnTo>
                <a:lnTo>
                  <a:pt x="372" y="200"/>
                </a:lnTo>
                <a:lnTo>
                  <a:pt x="387" y="216"/>
                </a:lnTo>
                <a:lnTo>
                  <a:pt x="387" y="247"/>
                </a:lnTo>
                <a:lnTo>
                  <a:pt x="342" y="293"/>
                </a:lnTo>
                <a:lnTo>
                  <a:pt x="268" y="324"/>
                </a:lnTo>
                <a:lnTo>
                  <a:pt x="238" y="339"/>
                </a:lnTo>
                <a:lnTo>
                  <a:pt x="179" y="324"/>
                </a:lnTo>
                <a:lnTo>
                  <a:pt x="164" y="339"/>
                </a:lnTo>
                <a:lnTo>
                  <a:pt x="134" y="308"/>
                </a:lnTo>
                <a:lnTo>
                  <a:pt x="119" y="262"/>
                </a:lnTo>
                <a:lnTo>
                  <a:pt x="104" y="262"/>
                </a:lnTo>
                <a:lnTo>
                  <a:pt x="104" y="231"/>
                </a:lnTo>
                <a:lnTo>
                  <a:pt x="104" y="216"/>
                </a:lnTo>
                <a:lnTo>
                  <a:pt x="74" y="185"/>
                </a:lnTo>
                <a:lnTo>
                  <a:pt x="60" y="185"/>
                </a:lnTo>
                <a:lnTo>
                  <a:pt x="60" y="170"/>
                </a:lnTo>
                <a:lnTo>
                  <a:pt x="15" y="92"/>
                </a:lnTo>
                <a:lnTo>
                  <a:pt x="0" y="92"/>
                </a:lnTo>
                <a:lnTo>
                  <a:pt x="60" y="62"/>
                </a:lnTo>
                <a:lnTo>
                  <a:pt x="74" y="46"/>
                </a:lnTo>
                <a:lnTo>
                  <a:pt x="45" y="15"/>
                </a:lnTo>
                <a:lnTo>
                  <a:pt x="74" y="0"/>
                </a:lnTo>
                <a:lnTo>
                  <a:pt x="89" y="15"/>
                </a:lnTo>
                <a:lnTo>
                  <a:pt x="149" y="31"/>
                </a:lnTo>
                <a:lnTo>
                  <a:pt x="149" y="46"/>
                </a:lnTo>
                <a:lnTo>
                  <a:pt x="164" y="46"/>
                </a:lnTo>
                <a:lnTo>
                  <a:pt x="179" y="77"/>
                </a:lnTo>
                <a:lnTo>
                  <a:pt x="208" y="77"/>
                </a:lnTo>
                <a:lnTo>
                  <a:pt x="223" y="92"/>
                </a:lnTo>
                <a:lnTo>
                  <a:pt x="238" y="92"/>
                </a:lnTo>
                <a:lnTo>
                  <a:pt x="253" y="92"/>
                </a:lnTo>
                <a:lnTo>
                  <a:pt x="268" y="92"/>
                </a:lnTo>
                <a:lnTo>
                  <a:pt x="298" y="17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5" name="Freeform 598"/>
          <p:cNvSpPr>
            <a:spLocks/>
          </p:cNvSpPr>
          <p:nvPr/>
        </p:nvSpPr>
        <p:spPr bwMode="auto">
          <a:xfrm>
            <a:off x="6031959" y="3317234"/>
            <a:ext cx="688456" cy="811390"/>
          </a:xfrm>
          <a:custGeom>
            <a:avLst/>
            <a:gdLst>
              <a:gd name="T0" fmla="*/ 0 w 478"/>
              <a:gd name="T1" fmla="*/ 0 h 646"/>
              <a:gd name="T2" fmla="*/ 0 w 478"/>
              <a:gd name="T3" fmla="*/ 0 h 646"/>
              <a:gd name="T4" fmla="*/ 0 w 478"/>
              <a:gd name="T5" fmla="*/ 0 h 646"/>
              <a:gd name="T6" fmla="*/ 0 w 478"/>
              <a:gd name="T7" fmla="*/ 0 h 646"/>
              <a:gd name="T8" fmla="*/ 0 w 478"/>
              <a:gd name="T9" fmla="*/ 0 h 646"/>
              <a:gd name="T10" fmla="*/ 0 w 478"/>
              <a:gd name="T11" fmla="*/ 0 h 646"/>
              <a:gd name="T12" fmla="*/ 0 w 478"/>
              <a:gd name="T13" fmla="*/ 0 h 646"/>
              <a:gd name="T14" fmla="*/ 0 w 478"/>
              <a:gd name="T15" fmla="*/ 0 h 646"/>
              <a:gd name="T16" fmla="*/ 0 w 478"/>
              <a:gd name="T17" fmla="*/ 0 h 646"/>
              <a:gd name="T18" fmla="*/ 0 w 478"/>
              <a:gd name="T19" fmla="*/ 0 h 646"/>
              <a:gd name="T20" fmla="*/ 0 w 478"/>
              <a:gd name="T21" fmla="*/ 0 h 646"/>
              <a:gd name="T22" fmla="*/ 0 w 478"/>
              <a:gd name="T23" fmla="*/ 0 h 646"/>
              <a:gd name="T24" fmla="*/ 0 w 478"/>
              <a:gd name="T25" fmla="*/ 0 h 646"/>
              <a:gd name="T26" fmla="*/ 0 w 478"/>
              <a:gd name="T27" fmla="*/ 0 h 646"/>
              <a:gd name="T28" fmla="*/ 0 w 478"/>
              <a:gd name="T29" fmla="*/ 0 h 646"/>
              <a:gd name="T30" fmla="*/ 0 w 478"/>
              <a:gd name="T31" fmla="*/ 0 h 646"/>
              <a:gd name="T32" fmla="*/ 0 w 478"/>
              <a:gd name="T33" fmla="*/ 0 h 646"/>
              <a:gd name="T34" fmla="*/ 0 w 478"/>
              <a:gd name="T35" fmla="*/ 0 h 646"/>
              <a:gd name="T36" fmla="*/ 0 w 478"/>
              <a:gd name="T37" fmla="*/ 0 h 646"/>
              <a:gd name="T38" fmla="*/ 0 w 478"/>
              <a:gd name="T39" fmla="*/ 0 h 646"/>
              <a:gd name="T40" fmla="*/ 0 w 478"/>
              <a:gd name="T41" fmla="*/ 0 h 646"/>
              <a:gd name="T42" fmla="*/ 0 w 478"/>
              <a:gd name="T43" fmla="*/ 0 h 646"/>
              <a:gd name="T44" fmla="*/ 0 w 478"/>
              <a:gd name="T45" fmla="*/ 0 h 646"/>
              <a:gd name="T46" fmla="*/ 0 w 478"/>
              <a:gd name="T47" fmla="*/ 0 h 646"/>
              <a:gd name="T48" fmla="*/ 0 w 478"/>
              <a:gd name="T49" fmla="*/ 0 h 646"/>
              <a:gd name="T50" fmla="*/ 0 w 478"/>
              <a:gd name="T51" fmla="*/ 0 h 646"/>
              <a:gd name="T52" fmla="*/ 0 w 478"/>
              <a:gd name="T53" fmla="*/ 0 h 646"/>
              <a:gd name="T54" fmla="*/ 0 w 478"/>
              <a:gd name="T55" fmla="*/ 0 h 646"/>
              <a:gd name="T56" fmla="*/ 0 w 478"/>
              <a:gd name="T57" fmla="*/ 0 h 646"/>
              <a:gd name="T58" fmla="*/ 0 w 478"/>
              <a:gd name="T59" fmla="*/ 0 h 646"/>
              <a:gd name="T60" fmla="*/ 0 w 478"/>
              <a:gd name="T61" fmla="*/ 0 h 646"/>
              <a:gd name="T62" fmla="*/ 0 w 478"/>
              <a:gd name="T63" fmla="*/ 0 h 646"/>
              <a:gd name="T64" fmla="*/ 0 w 478"/>
              <a:gd name="T65" fmla="*/ 0 h 646"/>
              <a:gd name="T66" fmla="*/ 0 w 478"/>
              <a:gd name="T67" fmla="*/ 0 h 646"/>
              <a:gd name="T68" fmla="*/ 0 w 478"/>
              <a:gd name="T69" fmla="*/ 0 h 646"/>
              <a:gd name="T70" fmla="*/ 0 w 478"/>
              <a:gd name="T71" fmla="*/ 0 h 646"/>
              <a:gd name="T72" fmla="*/ 0 w 478"/>
              <a:gd name="T73" fmla="*/ 0 h 646"/>
              <a:gd name="T74" fmla="*/ 0 w 478"/>
              <a:gd name="T75" fmla="*/ 0 h 646"/>
              <a:gd name="T76" fmla="*/ 0 w 478"/>
              <a:gd name="T77" fmla="*/ 0 h 64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78" h="646">
                <a:moveTo>
                  <a:pt x="149" y="108"/>
                </a:moveTo>
                <a:lnTo>
                  <a:pt x="149" y="61"/>
                </a:lnTo>
                <a:lnTo>
                  <a:pt x="60" y="0"/>
                </a:lnTo>
                <a:lnTo>
                  <a:pt x="104" y="77"/>
                </a:lnTo>
                <a:lnTo>
                  <a:pt x="75" y="108"/>
                </a:lnTo>
                <a:lnTo>
                  <a:pt x="89" y="123"/>
                </a:lnTo>
                <a:lnTo>
                  <a:pt x="89" y="138"/>
                </a:lnTo>
                <a:lnTo>
                  <a:pt x="75" y="154"/>
                </a:lnTo>
                <a:lnTo>
                  <a:pt x="60" y="200"/>
                </a:lnTo>
                <a:lnTo>
                  <a:pt x="45" y="215"/>
                </a:lnTo>
                <a:lnTo>
                  <a:pt x="45" y="230"/>
                </a:lnTo>
                <a:lnTo>
                  <a:pt x="30" y="230"/>
                </a:lnTo>
                <a:lnTo>
                  <a:pt x="15" y="230"/>
                </a:lnTo>
                <a:lnTo>
                  <a:pt x="15" y="246"/>
                </a:lnTo>
                <a:lnTo>
                  <a:pt x="15" y="261"/>
                </a:lnTo>
                <a:lnTo>
                  <a:pt x="30" y="292"/>
                </a:lnTo>
                <a:lnTo>
                  <a:pt x="0" y="323"/>
                </a:lnTo>
                <a:lnTo>
                  <a:pt x="15" y="338"/>
                </a:lnTo>
                <a:lnTo>
                  <a:pt x="15" y="353"/>
                </a:lnTo>
                <a:lnTo>
                  <a:pt x="30" y="384"/>
                </a:lnTo>
                <a:lnTo>
                  <a:pt x="60" y="384"/>
                </a:lnTo>
                <a:lnTo>
                  <a:pt x="60" y="369"/>
                </a:lnTo>
                <a:lnTo>
                  <a:pt x="60" y="353"/>
                </a:lnTo>
                <a:lnTo>
                  <a:pt x="75" y="353"/>
                </a:lnTo>
                <a:lnTo>
                  <a:pt x="89" y="399"/>
                </a:lnTo>
                <a:lnTo>
                  <a:pt x="75" y="399"/>
                </a:lnTo>
                <a:lnTo>
                  <a:pt x="104" y="461"/>
                </a:lnTo>
                <a:lnTo>
                  <a:pt x="134" y="522"/>
                </a:lnTo>
                <a:lnTo>
                  <a:pt x="149" y="553"/>
                </a:lnTo>
                <a:lnTo>
                  <a:pt x="164" y="599"/>
                </a:lnTo>
                <a:lnTo>
                  <a:pt x="179" y="645"/>
                </a:lnTo>
                <a:lnTo>
                  <a:pt x="194" y="630"/>
                </a:lnTo>
                <a:lnTo>
                  <a:pt x="209" y="630"/>
                </a:lnTo>
                <a:lnTo>
                  <a:pt x="224" y="599"/>
                </a:lnTo>
                <a:lnTo>
                  <a:pt x="224" y="568"/>
                </a:lnTo>
                <a:lnTo>
                  <a:pt x="224" y="538"/>
                </a:lnTo>
                <a:lnTo>
                  <a:pt x="224" y="476"/>
                </a:lnTo>
                <a:lnTo>
                  <a:pt x="239" y="476"/>
                </a:lnTo>
                <a:lnTo>
                  <a:pt x="253" y="461"/>
                </a:lnTo>
                <a:lnTo>
                  <a:pt x="253" y="445"/>
                </a:lnTo>
                <a:lnTo>
                  <a:pt x="283" y="415"/>
                </a:lnTo>
                <a:lnTo>
                  <a:pt x="328" y="384"/>
                </a:lnTo>
                <a:lnTo>
                  <a:pt x="328" y="353"/>
                </a:lnTo>
                <a:lnTo>
                  <a:pt x="343" y="353"/>
                </a:lnTo>
                <a:lnTo>
                  <a:pt x="373" y="338"/>
                </a:lnTo>
                <a:lnTo>
                  <a:pt x="343" y="292"/>
                </a:lnTo>
                <a:lnTo>
                  <a:pt x="343" y="261"/>
                </a:lnTo>
                <a:lnTo>
                  <a:pt x="328" y="246"/>
                </a:lnTo>
                <a:lnTo>
                  <a:pt x="373" y="246"/>
                </a:lnTo>
                <a:lnTo>
                  <a:pt x="373" y="261"/>
                </a:lnTo>
                <a:lnTo>
                  <a:pt x="417" y="261"/>
                </a:lnTo>
                <a:lnTo>
                  <a:pt x="417" y="292"/>
                </a:lnTo>
                <a:lnTo>
                  <a:pt x="402" y="292"/>
                </a:lnTo>
                <a:lnTo>
                  <a:pt x="417" y="307"/>
                </a:lnTo>
                <a:lnTo>
                  <a:pt x="417" y="338"/>
                </a:lnTo>
                <a:lnTo>
                  <a:pt x="432" y="338"/>
                </a:lnTo>
                <a:lnTo>
                  <a:pt x="432" y="292"/>
                </a:lnTo>
                <a:lnTo>
                  <a:pt x="447" y="292"/>
                </a:lnTo>
                <a:lnTo>
                  <a:pt x="447" y="246"/>
                </a:lnTo>
                <a:lnTo>
                  <a:pt x="462" y="230"/>
                </a:lnTo>
                <a:lnTo>
                  <a:pt x="477" y="184"/>
                </a:lnTo>
                <a:lnTo>
                  <a:pt x="477" y="169"/>
                </a:lnTo>
                <a:lnTo>
                  <a:pt x="462" y="169"/>
                </a:lnTo>
                <a:lnTo>
                  <a:pt x="447" y="184"/>
                </a:lnTo>
                <a:lnTo>
                  <a:pt x="432" y="169"/>
                </a:lnTo>
                <a:lnTo>
                  <a:pt x="388" y="200"/>
                </a:lnTo>
                <a:lnTo>
                  <a:pt x="388" y="215"/>
                </a:lnTo>
                <a:lnTo>
                  <a:pt x="388" y="230"/>
                </a:lnTo>
                <a:lnTo>
                  <a:pt x="343" y="230"/>
                </a:lnTo>
                <a:lnTo>
                  <a:pt x="343" y="215"/>
                </a:lnTo>
                <a:lnTo>
                  <a:pt x="328" y="200"/>
                </a:lnTo>
                <a:lnTo>
                  <a:pt x="328" y="215"/>
                </a:lnTo>
                <a:lnTo>
                  <a:pt x="328" y="230"/>
                </a:lnTo>
                <a:lnTo>
                  <a:pt x="283" y="246"/>
                </a:lnTo>
                <a:lnTo>
                  <a:pt x="239" y="230"/>
                </a:lnTo>
                <a:lnTo>
                  <a:pt x="194" y="200"/>
                </a:lnTo>
                <a:lnTo>
                  <a:pt x="194" y="169"/>
                </a:lnTo>
                <a:lnTo>
                  <a:pt x="164" y="154"/>
                </a:lnTo>
                <a:lnTo>
                  <a:pt x="149" y="10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" name="Freeform 599"/>
          <p:cNvSpPr>
            <a:spLocks/>
          </p:cNvSpPr>
          <p:nvPr/>
        </p:nvSpPr>
        <p:spPr bwMode="auto">
          <a:xfrm>
            <a:off x="5363656" y="3317234"/>
            <a:ext cx="513823" cy="387480"/>
          </a:xfrm>
          <a:custGeom>
            <a:avLst/>
            <a:gdLst>
              <a:gd name="T0" fmla="*/ 0 w 358"/>
              <a:gd name="T1" fmla="*/ 0 h 308"/>
              <a:gd name="T2" fmla="*/ 0 w 358"/>
              <a:gd name="T3" fmla="*/ 0 h 308"/>
              <a:gd name="T4" fmla="*/ 0 w 358"/>
              <a:gd name="T5" fmla="*/ 0 h 308"/>
              <a:gd name="T6" fmla="*/ 0 w 358"/>
              <a:gd name="T7" fmla="*/ 0 h 308"/>
              <a:gd name="T8" fmla="*/ 0 w 358"/>
              <a:gd name="T9" fmla="*/ 0 h 308"/>
              <a:gd name="T10" fmla="*/ 0 w 358"/>
              <a:gd name="T11" fmla="*/ 0 h 308"/>
              <a:gd name="T12" fmla="*/ 0 w 358"/>
              <a:gd name="T13" fmla="*/ 0 h 308"/>
              <a:gd name="T14" fmla="*/ 0 w 358"/>
              <a:gd name="T15" fmla="*/ 0 h 308"/>
              <a:gd name="T16" fmla="*/ 0 w 358"/>
              <a:gd name="T17" fmla="*/ 0 h 308"/>
              <a:gd name="T18" fmla="*/ 0 w 358"/>
              <a:gd name="T19" fmla="*/ 0 h 308"/>
              <a:gd name="T20" fmla="*/ 0 w 358"/>
              <a:gd name="T21" fmla="*/ 0 h 308"/>
              <a:gd name="T22" fmla="*/ 0 w 358"/>
              <a:gd name="T23" fmla="*/ 0 h 308"/>
              <a:gd name="T24" fmla="*/ 0 w 358"/>
              <a:gd name="T25" fmla="*/ 0 h 308"/>
              <a:gd name="T26" fmla="*/ 0 w 358"/>
              <a:gd name="T27" fmla="*/ 0 h 308"/>
              <a:gd name="T28" fmla="*/ 0 w 358"/>
              <a:gd name="T29" fmla="*/ 0 h 308"/>
              <a:gd name="T30" fmla="*/ 0 w 358"/>
              <a:gd name="T31" fmla="*/ 0 h 308"/>
              <a:gd name="T32" fmla="*/ 0 w 358"/>
              <a:gd name="T33" fmla="*/ 0 h 308"/>
              <a:gd name="T34" fmla="*/ 0 w 358"/>
              <a:gd name="T35" fmla="*/ 0 h 308"/>
              <a:gd name="T36" fmla="*/ 0 w 358"/>
              <a:gd name="T37" fmla="*/ 0 h 308"/>
              <a:gd name="T38" fmla="*/ 0 w 358"/>
              <a:gd name="T39" fmla="*/ 0 h 308"/>
              <a:gd name="T40" fmla="*/ 0 w 358"/>
              <a:gd name="T41" fmla="*/ 0 h 308"/>
              <a:gd name="T42" fmla="*/ 0 w 358"/>
              <a:gd name="T43" fmla="*/ 0 h 308"/>
              <a:gd name="T44" fmla="*/ 0 w 358"/>
              <a:gd name="T45" fmla="*/ 0 h 308"/>
              <a:gd name="T46" fmla="*/ 0 w 358"/>
              <a:gd name="T47" fmla="*/ 0 h 308"/>
              <a:gd name="T48" fmla="*/ 0 w 358"/>
              <a:gd name="T49" fmla="*/ 0 h 308"/>
              <a:gd name="T50" fmla="*/ 0 w 358"/>
              <a:gd name="T51" fmla="*/ 0 h 308"/>
              <a:gd name="T52" fmla="*/ 0 w 358"/>
              <a:gd name="T53" fmla="*/ 0 h 308"/>
              <a:gd name="T54" fmla="*/ 0 w 358"/>
              <a:gd name="T55" fmla="*/ 0 h 308"/>
              <a:gd name="T56" fmla="*/ 0 w 358"/>
              <a:gd name="T57" fmla="*/ 0 h 308"/>
              <a:gd name="T58" fmla="*/ 0 w 358"/>
              <a:gd name="T59" fmla="*/ 0 h 308"/>
              <a:gd name="T60" fmla="*/ 0 w 358"/>
              <a:gd name="T61" fmla="*/ 0 h 308"/>
              <a:gd name="T62" fmla="*/ 0 w 358"/>
              <a:gd name="T63" fmla="*/ 0 h 308"/>
              <a:gd name="T64" fmla="*/ 0 w 358"/>
              <a:gd name="T65" fmla="*/ 0 h 308"/>
              <a:gd name="T66" fmla="*/ 0 w 358"/>
              <a:gd name="T67" fmla="*/ 0 h 308"/>
              <a:gd name="T68" fmla="*/ 0 w 358"/>
              <a:gd name="T69" fmla="*/ 0 h 308"/>
              <a:gd name="T70" fmla="*/ 0 w 358"/>
              <a:gd name="T71" fmla="*/ 0 h 308"/>
              <a:gd name="T72" fmla="*/ 0 w 358"/>
              <a:gd name="T73" fmla="*/ 0 h 308"/>
              <a:gd name="T74" fmla="*/ 0 w 358"/>
              <a:gd name="T75" fmla="*/ 0 h 3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8" h="308">
                <a:moveTo>
                  <a:pt x="15" y="0"/>
                </a:moveTo>
                <a:lnTo>
                  <a:pt x="0" y="15"/>
                </a:lnTo>
                <a:lnTo>
                  <a:pt x="15" y="46"/>
                </a:lnTo>
                <a:lnTo>
                  <a:pt x="30" y="61"/>
                </a:lnTo>
                <a:lnTo>
                  <a:pt x="45" y="77"/>
                </a:lnTo>
                <a:lnTo>
                  <a:pt x="45" y="92"/>
                </a:lnTo>
                <a:lnTo>
                  <a:pt x="45" y="123"/>
                </a:lnTo>
                <a:lnTo>
                  <a:pt x="74" y="154"/>
                </a:lnTo>
                <a:lnTo>
                  <a:pt x="104" y="200"/>
                </a:lnTo>
                <a:lnTo>
                  <a:pt x="134" y="200"/>
                </a:lnTo>
                <a:lnTo>
                  <a:pt x="164" y="246"/>
                </a:lnTo>
                <a:lnTo>
                  <a:pt x="223" y="276"/>
                </a:lnTo>
                <a:lnTo>
                  <a:pt x="238" y="261"/>
                </a:lnTo>
                <a:lnTo>
                  <a:pt x="253" y="261"/>
                </a:lnTo>
                <a:lnTo>
                  <a:pt x="268" y="292"/>
                </a:lnTo>
                <a:lnTo>
                  <a:pt x="327" y="307"/>
                </a:lnTo>
                <a:lnTo>
                  <a:pt x="342" y="276"/>
                </a:lnTo>
                <a:lnTo>
                  <a:pt x="357" y="261"/>
                </a:lnTo>
                <a:lnTo>
                  <a:pt x="342" y="246"/>
                </a:lnTo>
                <a:lnTo>
                  <a:pt x="327" y="215"/>
                </a:lnTo>
                <a:lnTo>
                  <a:pt x="312" y="184"/>
                </a:lnTo>
                <a:lnTo>
                  <a:pt x="327" y="169"/>
                </a:lnTo>
                <a:lnTo>
                  <a:pt x="327" y="154"/>
                </a:lnTo>
                <a:lnTo>
                  <a:pt x="312" y="154"/>
                </a:lnTo>
                <a:lnTo>
                  <a:pt x="298" y="123"/>
                </a:lnTo>
                <a:lnTo>
                  <a:pt x="298" y="92"/>
                </a:lnTo>
                <a:lnTo>
                  <a:pt x="298" y="61"/>
                </a:lnTo>
                <a:lnTo>
                  <a:pt x="298" y="46"/>
                </a:lnTo>
                <a:lnTo>
                  <a:pt x="208" y="15"/>
                </a:lnTo>
                <a:lnTo>
                  <a:pt x="193" y="15"/>
                </a:lnTo>
                <a:lnTo>
                  <a:pt x="179" y="31"/>
                </a:lnTo>
                <a:lnTo>
                  <a:pt x="179" y="46"/>
                </a:lnTo>
                <a:lnTo>
                  <a:pt x="149" y="61"/>
                </a:lnTo>
                <a:lnTo>
                  <a:pt x="119" y="61"/>
                </a:lnTo>
                <a:lnTo>
                  <a:pt x="89" y="31"/>
                </a:lnTo>
                <a:lnTo>
                  <a:pt x="74" y="0"/>
                </a:lnTo>
                <a:lnTo>
                  <a:pt x="30" y="15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7" name="Line 600"/>
          <p:cNvSpPr>
            <a:spLocks noChangeShapeType="1"/>
          </p:cNvSpPr>
          <p:nvPr/>
        </p:nvSpPr>
        <p:spPr bwMode="auto">
          <a:xfrm>
            <a:off x="5598736" y="387692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8" name="Line 601"/>
          <p:cNvSpPr>
            <a:spLocks noChangeShapeType="1"/>
          </p:cNvSpPr>
          <p:nvPr/>
        </p:nvSpPr>
        <p:spPr bwMode="auto">
          <a:xfrm flipV="1">
            <a:off x="5622244" y="3857060"/>
            <a:ext cx="4030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9" name="Line 602"/>
          <p:cNvSpPr>
            <a:spLocks noChangeShapeType="1"/>
          </p:cNvSpPr>
          <p:nvPr/>
        </p:nvSpPr>
        <p:spPr bwMode="auto">
          <a:xfrm flipV="1">
            <a:off x="5662544" y="3817318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0" name="Line 603"/>
          <p:cNvSpPr>
            <a:spLocks noChangeShapeType="1"/>
          </p:cNvSpPr>
          <p:nvPr/>
        </p:nvSpPr>
        <p:spPr bwMode="auto">
          <a:xfrm flipV="1">
            <a:off x="5682694" y="3800761"/>
            <a:ext cx="23508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1" name="Line 604"/>
          <p:cNvSpPr>
            <a:spLocks noChangeShapeType="1"/>
          </p:cNvSpPr>
          <p:nvPr/>
        </p:nvSpPr>
        <p:spPr bwMode="auto">
          <a:xfrm flipH="1" flipV="1">
            <a:off x="5682694" y="3777577"/>
            <a:ext cx="23508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2" name="Line 605"/>
          <p:cNvSpPr>
            <a:spLocks noChangeShapeType="1"/>
          </p:cNvSpPr>
          <p:nvPr/>
        </p:nvSpPr>
        <p:spPr bwMode="auto">
          <a:xfrm flipH="1">
            <a:off x="5662544" y="3780885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3" name="Line 606"/>
          <p:cNvSpPr>
            <a:spLocks noChangeShapeType="1"/>
          </p:cNvSpPr>
          <p:nvPr/>
        </p:nvSpPr>
        <p:spPr bwMode="auto">
          <a:xfrm flipH="1">
            <a:off x="5622244" y="3761014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4" name="Line 607"/>
          <p:cNvSpPr>
            <a:spLocks noChangeShapeType="1"/>
          </p:cNvSpPr>
          <p:nvPr/>
        </p:nvSpPr>
        <p:spPr bwMode="auto">
          <a:xfrm>
            <a:off x="5642394" y="3876935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5" name="Line 608"/>
          <p:cNvSpPr>
            <a:spLocks noChangeShapeType="1"/>
          </p:cNvSpPr>
          <p:nvPr/>
        </p:nvSpPr>
        <p:spPr bwMode="auto">
          <a:xfrm>
            <a:off x="5642394" y="3896804"/>
            <a:ext cx="2015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6" name="Freeform 609"/>
          <p:cNvSpPr>
            <a:spLocks/>
          </p:cNvSpPr>
          <p:nvPr/>
        </p:nvSpPr>
        <p:spPr bwMode="auto">
          <a:xfrm>
            <a:off x="5642394" y="3701407"/>
            <a:ext cx="151124" cy="215267"/>
          </a:xfrm>
          <a:custGeom>
            <a:avLst/>
            <a:gdLst>
              <a:gd name="T0" fmla="*/ 0 w 106"/>
              <a:gd name="T1" fmla="*/ 0 h 170"/>
              <a:gd name="T2" fmla="*/ 0 w 106"/>
              <a:gd name="T3" fmla="*/ 0 h 170"/>
              <a:gd name="T4" fmla="*/ 0 w 106"/>
              <a:gd name="T5" fmla="*/ 0 h 170"/>
              <a:gd name="T6" fmla="*/ 0 w 106"/>
              <a:gd name="T7" fmla="*/ 0 h 170"/>
              <a:gd name="T8" fmla="*/ 0 w 106"/>
              <a:gd name="T9" fmla="*/ 0 h 170"/>
              <a:gd name="T10" fmla="*/ 0 w 106"/>
              <a:gd name="T11" fmla="*/ 0 h 170"/>
              <a:gd name="T12" fmla="*/ 0 w 106"/>
              <a:gd name="T13" fmla="*/ 0 h 170"/>
              <a:gd name="T14" fmla="*/ 0 w 106"/>
              <a:gd name="T15" fmla="*/ 0 h 170"/>
              <a:gd name="T16" fmla="*/ 0 w 106"/>
              <a:gd name="T17" fmla="*/ 0 h 170"/>
              <a:gd name="T18" fmla="*/ 0 w 106"/>
              <a:gd name="T19" fmla="*/ 0 h 170"/>
              <a:gd name="T20" fmla="*/ 0 w 106"/>
              <a:gd name="T21" fmla="*/ 0 h 170"/>
              <a:gd name="T22" fmla="*/ 0 w 106"/>
              <a:gd name="T23" fmla="*/ 0 h 170"/>
              <a:gd name="T24" fmla="*/ 0 w 106"/>
              <a:gd name="T25" fmla="*/ 0 h 170"/>
              <a:gd name="T26" fmla="*/ 0 w 106"/>
              <a:gd name="T27" fmla="*/ 0 h 170"/>
              <a:gd name="T28" fmla="*/ 0 w 106"/>
              <a:gd name="T29" fmla="*/ 0 h 170"/>
              <a:gd name="T30" fmla="*/ 0 w 106"/>
              <a:gd name="T31" fmla="*/ 0 h 170"/>
              <a:gd name="T32" fmla="*/ 0 w 106"/>
              <a:gd name="T33" fmla="*/ 0 h 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70">
                <a:moveTo>
                  <a:pt x="60" y="0"/>
                </a:moveTo>
                <a:lnTo>
                  <a:pt x="30" y="46"/>
                </a:lnTo>
                <a:lnTo>
                  <a:pt x="45" y="61"/>
                </a:lnTo>
                <a:lnTo>
                  <a:pt x="45" y="92"/>
                </a:lnTo>
                <a:lnTo>
                  <a:pt x="0" y="138"/>
                </a:lnTo>
                <a:lnTo>
                  <a:pt x="15" y="169"/>
                </a:lnTo>
                <a:lnTo>
                  <a:pt x="45" y="169"/>
                </a:lnTo>
                <a:lnTo>
                  <a:pt x="45" y="154"/>
                </a:lnTo>
                <a:lnTo>
                  <a:pt x="60" y="154"/>
                </a:lnTo>
                <a:lnTo>
                  <a:pt x="75" y="123"/>
                </a:lnTo>
                <a:lnTo>
                  <a:pt x="90" y="123"/>
                </a:lnTo>
                <a:lnTo>
                  <a:pt x="90" y="108"/>
                </a:lnTo>
                <a:lnTo>
                  <a:pt x="105" y="77"/>
                </a:lnTo>
                <a:lnTo>
                  <a:pt x="105" y="46"/>
                </a:lnTo>
                <a:lnTo>
                  <a:pt x="90" y="15"/>
                </a:lnTo>
                <a:lnTo>
                  <a:pt x="75" y="15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7" name="Freeform 610"/>
          <p:cNvSpPr>
            <a:spLocks/>
          </p:cNvSpPr>
          <p:nvPr/>
        </p:nvSpPr>
        <p:spPr bwMode="auto">
          <a:xfrm>
            <a:off x="5622244" y="3681539"/>
            <a:ext cx="107466" cy="82795"/>
          </a:xfrm>
          <a:custGeom>
            <a:avLst/>
            <a:gdLst>
              <a:gd name="T0" fmla="*/ 0 w 75"/>
              <a:gd name="T1" fmla="*/ 0 h 63"/>
              <a:gd name="T2" fmla="*/ 0 w 75"/>
              <a:gd name="T3" fmla="*/ 0 h 63"/>
              <a:gd name="T4" fmla="*/ 0 w 75"/>
              <a:gd name="T5" fmla="*/ 0 h 63"/>
              <a:gd name="T6" fmla="*/ 0 w 75"/>
              <a:gd name="T7" fmla="*/ 0 h 63"/>
              <a:gd name="T8" fmla="*/ 0 w 75"/>
              <a:gd name="T9" fmla="*/ 0 h 63"/>
              <a:gd name="T10" fmla="*/ 0 w 75"/>
              <a:gd name="T11" fmla="*/ 0 h 63"/>
              <a:gd name="T12" fmla="*/ 0 w 75"/>
              <a:gd name="T13" fmla="*/ 0 h 63"/>
              <a:gd name="T14" fmla="*/ 0 w 75"/>
              <a:gd name="T15" fmla="*/ 0 h 63"/>
              <a:gd name="T16" fmla="*/ 0 w 75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" h="63">
                <a:moveTo>
                  <a:pt x="0" y="47"/>
                </a:moveTo>
                <a:lnTo>
                  <a:pt x="0" y="62"/>
                </a:lnTo>
                <a:lnTo>
                  <a:pt x="44" y="62"/>
                </a:lnTo>
                <a:lnTo>
                  <a:pt x="74" y="16"/>
                </a:lnTo>
                <a:lnTo>
                  <a:pt x="74" y="0"/>
                </a:lnTo>
                <a:lnTo>
                  <a:pt x="59" y="0"/>
                </a:lnTo>
                <a:lnTo>
                  <a:pt x="30" y="31"/>
                </a:lnTo>
                <a:lnTo>
                  <a:pt x="15" y="31"/>
                </a:lnTo>
                <a:lnTo>
                  <a:pt x="0" y="4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8" name="Freeform 611"/>
          <p:cNvSpPr>
            <a:spLocks/>
          </p:cNvSpPr>
          <p:nvPr/>
        </p:nvSpPr>
        <p:spPr bwMode="auto">
          <a:xfrm>
            <a:off x="5706202" y="3661665"/>
            <a:ext cx="23508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16" y="16"/>
                </a:ln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9" name="Freeform 612"/>
          <p:cNvSpPr>
            <a:spLocks/>
          </p:cNvSpPr>
          <p:nvPr/>
        </p:nvSpPr>
        <p:spPr bwMode="auto">
          <a:xfrm>
            <a:off x="5578587" y="3681531"/>
            <a:ext cx="23508" cy="59612"/>
          </a:xfrm>
          <a:custGeom>
            <a:avLst/>
            <a:gdLst>
              <a:gd name="T0" fmla="*/ 0 w 17"/>
              <a:gd name="T1" fmla="*/ 0 h 47"/>
              <a:gd name="T2" fmla="*/ 0 w 17"/>
              <a:gd name="T3" fmla="*/ 0 h 47"/>
              <a:gd name="T4" fmla="*/ 0 w 17"/>
              <a:gd name="T5" fmla="*/ 0 h 47"/>
              <a:gd name="T6" fmla="*/ 0 w 17"/>
              <a:gd name="T7" fmla="*/ 0 h 47"/>
              <a:gd name="T8" fmla="*/ 0 w 17"/>
              <a:gd name="T9" fmla="*/ 0 h 47"/>
              <a:gd name="T10" fmla="*/ 0 w 17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47">
                <a:moveTo>
                  <a:pt x="0" y="31"/>
                </a:moveTo>
                <a:lnTo>
                  <a:pt x="16" y="46"/>
                </a:lnTo>
                <a:lnTo>
                  <a:pt x="16" y="15"/>
                </a:lnTo>
                <a:lnTo>
                  <a:pt x="16" y="0"/>
                </a:lnTo>
                <a:lnTo>
                  <a:pt x="0" y="15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0" name="Line 613"/>
          <p:cNvSpPr>
            <a:spLocks noChangeShapeType="1"/>
          </p:cNvSpPr>
          <p:nvPr/>
        </p:nvSpPr>
        <p:spPr bwMode="auto">
          <a:xfrm>
            <a:off x="5622247" y="3761014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1" name="Line 614"/>
          <p:cNvSpPr>
            <a:spLocks noChangeShapeType="1"/>
          </p:cNvSpPr>
          <p:nvPr/>
        </p:nvSpPr>
        <p:spPr bwMode="auto">
          <a:xfrm flipH="1" flipV="1">
            <a:off x="5598736" y="3741151"/>
            <a:ext cx="23508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2" name="Line 615"/>
          <p:cNvSpPr>
            <a:spLocks noChangeShapeType="1"/>
          </p:cNvSpPr>
          <p:nvPr/>
        </p:nvSpPr>
        <p:spPr bwMode="auto">
          <a:xfrm>
            <a:off x="5706202" y="3741151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3" name="Line 616"/>
          <p:cNvSpPr>
            <a:spLocks noChangeShapeType="1"/>
          </p:cNvSpPr>
          <p:nvPr/>
        </p:nvSpPr>
        <p:spPr bwMode="auto">
          <a:xfrm>
            <a:off x="5729711" y="3701410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4" name="Line 617"/>
          <p:cNvSpPr>
            <a:spLocks noChangeShapeType="1"/>
          </p:cNvSpPr>
          <p:nvPr/>
        </p:nvSpPr>
        <p:spPr bwMode="auto">
          <a:xfrm>
            <a:off x="5706202" y="3721276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5" name="Freeform 618"/>
          <p:cNvSpPr>
            <a:spLocks/>
          </p:cNvSpPr>
          <p:nvPr/>
        </p:nvSpPr>
        <p:spPr bwMode="auto">
          <a:xfrm>
            <a:off x="6522280" y="3568930"/>
            <a:ext cx="67167" cy="39742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w 46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32">
                <a:moveTo>
                  <a:pt x="15" y="16"/>
                </a:moveTo>
                <a:lnTo>
                  <a:pt x="0" y="16"/>
                </a:lnTo>
                <a:lnTo>
                  <a:pt x="0" y="31"/>
                </a:lnTo>
                <a:lnTo>
                  <a:pt x="45" y="31"/>
                </a:lnTo>
                <a:lnTo>
                  <a:pt x="45" y="16"/>
                </a:lnTo>
                <a:lnTo>
                  <a:pt x="45" y="0"/>
                </a:lnTo>
                <a:lnTo>
                  <a:pt x="15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6" name="Freeform 619"/>
          <p:cNvSpPr>
            <a:spLocks/>
          </p:cNvSpPr>
          <p:nvPr/>
        </p:nvSpPr>
        <p:spPr bwMode="auto">
          <a:xfrm>
            <a:off x="5793519" y="3297363"/>
            <a:ext cx="325758" cy="291438"/>
          </a:xfrm>
          <a:custGeom>
            <a:avLst/>
            <a:gdLst>
              <a:gd name="T0" fmla="*/ 0 w 225"/>
              <a:gd name="T1" fmla="*/ 0 h 232"/>
              <a:gd name="T2" fmla="*/ 0 w 225"/>
              <a:gd name="T3" fmla="*/ 0 h 232"/>
              <a:gd name="T4" fmla="*/ 0 w 225"/>
              <a:gd name="T5" fmla="*/ 0 h 232"/>
              <a:gd name="T6" fmla="*/ 0 w 225"/>
              <a:gd name="T7" fmla="*/ 0 h 232"/>
              <a:gd name="T8" fmla="*/ 0 w 225"/>
              <a:gd name="T9" fmla="*/ 0 h 232"/>
              <a:gd name="T10" fmla="*/ 0 w 225"/>
              <a:gd name="T11" fmla="*/ 0 h 232"/>
              <a:gd name="T12" fmla="*/ 0 w 225"/>
              <a:gd name="T13" fmla="*/ 0 h 232"/>
              <a:gd name="T14" fmla="*/ 0 w 225"/>
              <a:gd name="T15" fmla="*/ 0 h 232"/>
              <a:gd name="T16" fmla="*/ 0 w 225"/>
              <a:gd name="T17" fmla="*/ 0 h 232"/>
              <a:gd name="T18" fmla="*/ 0 w 225"/>
              <a:gd name="T19" fmla="*/ 0 h 232"/>
              <a:gd name="T20" fmla="*/ 0 w 225"/>
              <a:gd name="T21" fmla="*/ 0 h 232"/>
              <a:gd name="T22" fmla="*/ 0 w 225"/>
              <a:gd name="T23" fmla="*/ 0 h 232"/>
              <a:gd name="T24" fmla="*/ 0 w 225"/>
              <a:gd name="T25" fmla="*/ 0 h 232"/>
              <a:gd name="T26" fmla="*/ 0 w 225"/>
              <a:gd name="T27" fmla="*/ 0 h 232"/>
              <a:gd name="T28" fmla="*/ 0 w 225"/>
              <a:gd name="T29" fmla="*/ 0 h 232"/>
              <a:gd name="T30" fmla="*/ 0 w 225"/>
              <a:gd name="T31" fmla="*/ 0 h 232"/>
              <a:gd name="T32" fmla="*/ 0 w 225"/>
              <a:gd name="T33" fmla="*/ 0 h 232"/>
              <a:gd name="T34" fmla="*/ 0 w 225"/>
              <a:gd name="T35" fmla="*/ 0 h 232"/>
              <a:gd name="T36" fmla="*/ 0 w 225"/>
              <a:gd name="T37" fmla="*/ 0 h 232"/>
              <a:gd name="T38" fmla="*/ 0 w 225"/>
              <a:gd name="T39" fmla="*/ 0 h 232"/>
              <a:gd name="T40" fmla="*/ 0 w 225"/>
              <a:gd name="T41" fmla="*/ 0 h 232"/>
              <a:gd name="T42" fmla="*/ 0 w 225"/>
              <a:gd name="T43" fmla="*/ 0 h 232"/>
              <a:gd name="T44" fmla="*/ 0 w 225"/>
              <a:gd name="T45" fmla="*/ 0 h 232"/>
              <a:gd name="T46" fmla="*/ 0 w 225"/>
              <a:gd name="T47" fmla="*/ 0 h 232"/>
              <a:gd name="T48" fmla="*/ 0 w 225"/>
              <a:gd name="T49" fmla="*/ 0 h 232"/>
              <a:gd name="T50" fmla="*/ 0 w 225"/>
              <a:gd name="T51" fmla="*/ 0 h 232"/>
              <a:gd name="T52" fmla="*/ 0 w 225"/>
              <a:gd name="T53" fmla="*/ 0 h 232"/>
              <a:gd name="T54" fmla="*/ 0 w 225"/>
              <a:gd name="T55" fmla="*/ 0 h 232"/>
              <a:gd name="T56" fmla="*/ 0 w 225"/>
              <a:gd name="T57" fmla="*/ 0 h 232"/>
              <a:gd name="T58" fmla="*/ 0 w 225"/>
              <a:gd name="T59" fmla="*/ 0 h 232"/>
              <a:gd name="T60" fmla="*/ 0 w 225"/>
              <a:gd name="T61" fmla="*/ 0 h 232"/>
              <a:gd name="T62" fmla="*/ 0 w 225"/>
              <a:gd name="T63" fmla="*/ 0 h 232"/>
              <a:gd name="T64" fmla="*/ 0 w 225"/>
              <a:gd name="T65" fmla="*/ 0 h 2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232">
                <a:moveTo>
                  <a:pt x="0" y="77"/>
                </a:moveTo>
                <a:lnTo>
                  <a:pt x="0" y="108"/>
                </a:lnTo>
                <a:lnTo>
                  <a:pt x="0" y="139"/>
                </a:lnTo>
                <a:lnTo>
                  <a:pt x="15" y="169"/>
                </a:lnTo>
                <a:lnTo>
                  <a:pt x="30" y="169"/>
                </a:lnTo>
                <a:lnTo>
                  <a:pt x="30" y="185"/>
                </a:lnTo>
                <a:lnTo>
                  <a:pt x="15" y="200"/>
                </a:lnTo>
                <a:lnTo>
                  <a:pt x="30" y="231"/>
                </a:lnTo>
                <a:lnTo>
                  <a:pt x="74" y="216"/>
                </a:lnTo>
                <a:lnTo>
                  <a:pt x="89" y="200"/>
                </a:lnTo>
                <a:lnTo>
                  <a:pt x="104" y="185"/>
                </a:lnTo>
                <a:lnTo>
                  <a:pt x="119" y="185"/>
                </a:lnTo>
                <a:lnTo>
                  <a:pt x="134" y="169"/>
                </a:lnTo>
                <a:lnTo>
                  <a:pt x="149" y="139"/>
                </a:lnTo>
                <a:lnTo>
                  <a:pt x="164" y="123"/>
                </a:lnTo>
                <a:lnTo>
                  <a:pt x="164" y="108"/>
                </a:lnTo>
                <a:lnTo>
                  <a:pt x="164" y="92"/>
                </a:lnTo>
                <a:lnTo>
                  <a:pt x="178" y="77"/>
                </a:lnTo>
                <a:lnTo>
                  <a:pt x="164" y="46"/>
                </a:lnTo>
                <a:lnTo>
                  <a:pt x="193" y="31"/>
                </a:lnTo>
                <a:lnTo>
                  <a:pt x="208" y="31"/>
                </a:lnTo>
                <a:lnTo>
                  <a:pt x="224" y="15"/>
                </a:lnTo>
                <a:lnTo>
                  <a:pt x="193" y="15"/>
                </a:lnTo>
                <a:lnTo>
                  <a:pt x="178" y="31"/>
                </a:lnTo>
                <a:lnTo>
                  <a:pt x="164" y="15"/>
                </a:lnTo>
                <a:lnTo>
                  <a:pt x="149" y="0"/>
                </a:lnTo>
                <a:lnTo>
                  <a:pt x="134" y="15"/>
                </a:lnTo>
                <a:lnTo>
                  <a:pt x="104" y="31"/>
                </a:lnTo>
                <a:lnTo>
                  <a:pt x="89" y="31"/>
                </a:lnTo>
                <a:lnTo>
                  <a:pt x="59" y="31"/>
                </a:lnTo>
                <a:lnTo>
                  <a:pt x="45" y="62"/>
                </a:lnTo>
                <a:lnTo>
                  <a:pt x="30" y="77"/>
                </a:lnTo>
                <a:lnTo>
                  <a:pt x="0" y="7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7" name="Freeform 620"/>
          <p:cNvSpPr>
            <a:spLocks/>
          </p:cNvSpPr>
          <p:nvPr/>
        </p:nvSpPr>
        <p:spPr bwMode="auto">
          <a:xfrm>
            <a:off x="5837182" y="3317238"/>
            <a:ext cx="342549" cy="407351"/>
          </a:xfrm>
          <a:custGeom>
            <a:avLst/>
            <a:gdLst>
              <a:gd name="T0" fmla="*/ 0 w 239"/>
              <a:gd name="T1" fmla="*/ 0 h 323"/>
              <a:gd name="T2" fmla="*/ 0 w 239"/>
              <a:gd name="T3" fmla="*/ 0 h 323"/>
              <a:gd name="T4" fmla="*/ 0 w 239"/>
              <a:gd name="T5" fmla="*/ 0 h 323"/>
              <a:gd name="T6" fmla="*/ 0 w 239"/>
              <a:gd name="T7" fmla="*/ 0 h 323"/>
              <a:gd name="T8" fmla="*/ 0 w 239"/>
              <a:gd name="T9" fmla="*/ 0 h 323"/>
              <a:gd name="T10" fmla="*/ 0 w 239"/>
              <a:gd name="T11" fmla="*/ 0 h 323"/>
              <a:gd name="T12" fmla="*/ 0 w 239"/>
              <a:gd name="T13" fmla="*/ 0 h 323"/>
              <a:gd name="T14" fmla="*/ 0 w 239"/>
              <a:gd name="T15" fmla="*/ 0 h 323"/>
              <a:gd name="T16" fmla="*/ 0 w 239"/>
              <a:gd name="T17" fmla="*/ 0 h 323"/>
              <a:gd name="T18" fmla="*/ 0 w 239"/>
              <a:gd name="T19" fmla="*/ 0 h 323"/>
              <a:gd name="T20" fmla="*/ 0 w 239"/>
              <a:gd name="T21" fmla="*/ 0 h 323"/>
              <a:gd name="T22" fmla="*/ 0 w 239"/>
              <a:gd name="T23" fmla="*/ 0 h 323"/>
              <a:gd name="T24" fmla="*/ 0 w 239"/>
              <a:gd name="T25" fmla="*/ 0 h 323"/>
              <a:gd name="T26" fmla="*/ 0 w 239"/>
              <a:gd name="T27" fmla="*/ 0 h 323"/>
              <a:gd name="T28" fmla="*/ 0 w 239"/>
              <a:gd name="T29" fmla="*/ 0 h 323"/>
              <a:gd name="T30" fmla="*/ 0 w 239"/>
              <a:gd name="T31" fmla="*/ 0 h 323"/>
              <a:gd name="T32" fmla="*/ 0 w 239"/>
              <a:gd name="T33" fmla="*/ 0 h 323"/>
              <a:gd name="T34" fmla="*/ 0 w 239"/>
              <a:gd name="T35" fmla="*/ 0 h 323"/>
              <a:gd name="T36" fmla="*/ 0 w 239"/>
              <a:gd name="T37" fmla="*/ 0 h 323"/>
              <a:gd name="T38" fmla="*/ 0 w 239"/>
              <a:gd name="T39" fmla="*/ 0 h 323"/>
              <a:gd name="T40" fmla="*/ 0 w 239"/>
              <a:gd name="T41" fmla="*/ 0 h 323"/>
              <a:gd name="T42" fmla="*/ 0 w 239"/>
              <a:gd name="T43" fmla="*/ 0 h 323"/>
              <a:gd name="T44" fmla="*/ 0 w 239"/>
              <a:gd name="T45" fmla="*/ 0 h 323"/>
              <a:gd name="T46" fmla="*/ 0 w 239"/>
              <a:gd name="T47" fmla="*/ 0 h 323"/>
              <a:gd name="T48" fmla="*/ 0 w 239"/>
              <a:gd name="T49" fmla="*/ 0 h 323"/>
              <a:gd name="T50" fmla="*/ 0 w 239"/>
              <a:gd name="T51" fmla="*/ 0 h 323"/>
              <a:gd name="T52" fmla="*/ 0 w 239"/>
              <a:gd name="T53" fmla="*/ 0 h 323"/>
              <a:gd name="T54" fmla="*/ 0 w 239"/>
              <a:gd name="T55" fmla="*/ 0 h 323"/>
              <a:gd name="T56" fmla="*/ 0 w 239"/>
              <a:gd name="T57" fmla="*/ 0 h 323"/>
              <a:gd name="T58" fmla="*/ 0 w 239"/>
              <a:gd name="T59" fmla="*/ 0 h 323"/>
              <a:gd name="T60" fmla="*/ 0 w 239"/>
              <a:gd name="T61" fmla="*/ 0 h 323"/>
              <a:gd name="T62" fmla="*/ 0 w 239"/>
              <a:gd name="T63" fmla="*/ 0 h 323"/>
              <a:gd name="T64" fmla="*/ 0 w 239"/>
              <a:gd name="T65" fmla="*/ 0 h 323"/>
              <a:gd name="T66" fmla="*/ 0 w 239"/>
              <a:gd name="T67" fmla="*/ 0 h 323"/>
              <a:gd name="T68" fmla="*/ 0 w 239"/>
              <a:gd name="T69" fmla="*/ 0 h 323"/>
              <a:gd name="T70" fmla="*/ 0 w 239"/>
              <a:gd name="T71" fmla="*/ 0 h 323"/>
              <a:gd name="T72" fmla="*/ 0 w 239"/>
              <a:gd name="T73" fmla="*/ 0 h 3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9" h="323">
                <a:moveTo>
                  <a:pt x="134" y="322"/>
                </a:moveTo>
                <a:lnTo>
                  <a:pt x="164" y="291"/>
                </a:lnTo>
                <a:lnTo>
                  <a:pt x="149" y="261"/>
                </a:lnTo>
                <a:lnTo>
                  <a:pt x="149" y="245"/>
                </a:lnTo>
                <a:lnTo>
                  <a:pt x="149" y="230"/>
                </a:lnTo>
                <a:lnTo>
                  <a:pt x="164" y="230"/>
                </a:lnTo>
                <a:lnTo>
                  <a:pt x="179" y="230"/>
                </a:lnTo>
                <a:lnTo>
                  <a:pt x="179" y="215"/>
                </a:lnTo>
                <a:lnTo>
                  <a:pt x="193" y="199"/>
                </a:lnTo>
                <a:lnTo>
                  <a:pt x="208" y="153"/>
                </a:lnTo>
                <a:lnTo>
                  <a:pt x="223" y="138"/>
                </a:lnTo>
                <a:lnTo>
                  <a:pt x="223" y="123"/>
                </a:lnTo>
                <a:lnTo>
                  <a:pt x="208" y="107"/>
                </a:lnTo>
                <a:lnTo>
                  <a:pt x="238" y="77"/>
                </a:lnTo>
                <a:lnTo>
                  <a:pt x="223" y="46"/>
                </a:lnTo>
                <a:lnTo>
                  <a:pt x="193" y="0"/>
                </a:lnTo>
                <a:lnTo>
                  <a:pt x="179" y="15"/>
                </a:lnTo>
                <a:lnTo>
                  <a:pt x="164" y="15"/>
                </a:lnTo>
                <a:lnTo>
                  <a:pt x="134" y="31"/>
                </a:lnTo>
                <a:lnTo>
                  <a:pt x="149" y="61"/>
                </a:lnTo>
                <a:lnTo>
                  <a:pt x="134" y="77"/>
                </a:lnTo>
                <a:lnTo>
                  <a:pt x="134" y="92"/>
                </a:lnTo>
                <a:lnTo>
                  <a:pt x="134" y="107"/>
                </a:lnTo>
                <a:lnTo>
                  <a:pt x="119" y="123"/>
                </a:lnTo>
                <a:lnTo>
                  <a:pt x="104" y="153"/>
                </a:lnTo>
                <a:lnTo>
                  <a:pt x="89" y="169"/>
                </a:lnTo>
                <a:lnTo>
                  <a:pt x="74" y="169"/>
                </a:lnTo>
                <a:lnTo>
                  <a:pt x="60" y="184"/>
                </a:lnTo>
                <a:lnTo>
                  <a:pt x="45" y="199"/>
                </a:lnTo>
                <a:lnTo>
                  <a:pt x="0" y="215"/>
                </a:lnTo>
                <a:lnTo>
                  <a:pt x="15" y="245"/>
                </a:lnTo>
                <a:lnTo>
                  <a:pt x="30" y="261"/>
                </a:lnTo>
                <a:lnTo>
                  <a:pt x="15" y="276"/>
                </a:lnTo>
                <a:lnTo>
                  <a:pt x="0" y="307"/>
                </a:lnTo>
                <a:lnTo>
                  <a:pt x="15" y="307"/>
                </a:lnTo>
                <a:lnTo>
                  <a:pt x="89" y="291"/>
                </a:lnTo>
                <a:lnTo>
                  <a:pt x="134" y="322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8" name="Line 621"/>
          <p:cNvSpPr>
            <a:spLocks noChangeShapeType="1"/>
          </p:cNvSpPr>
          <p:nvPr/>
        </p:nvSpPr>
        <p:spPr bwMode="auto">
          <a:xfrm>
            <a:off x="6115918" y="34530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9" name="Freeform 622"/>
          <p:cNvSpPr>
            <a:spLocks/>
          </p:cNvSpPr>
          <p:nvPr/>
        </p:nvSpPr>
        <p:spPr bwMode="auto">
          <a:xfrm>
            <a:off x="6505483" y="3625238"/>
            <a:ext cx="147766" cy="139095"/>
          </a:xfrm>
          <a:custGeom>
            <a:avLst/>
            <a:gdLst>
              <a:gd name="T0" fmla="*/ 0 w 106"/>
              <a:gd name="T1" fmla="*/ 0 h 109"/>
              <a:gd name="T2" fmla="*/ 0 w 106"/>
              <a:gd name="T3" fmla="*/ 0 h 109"/>
              <a:gd name="T4" fmla="*/ 0 w 106"/>
              <a:gd name="T5" fmla="*/ 0 h 109"/>
              <a:gd name="T6" fmla="*/ 0 w 106"/>
              <a:gd name="T7" fmla="*/ 0 h 109"/>
              <a:gd name="T8" fmla="*/ 0 w 106"/>
              <a:gd name="T9" fmla="*/ 0 h 109"/>
              <a:gd name="T10" fmla="*/ 0 w 106"/>
              <a:gd name="T11" fmla="*/ 0 h 109"/>
              <a:gd name="T12" fmla="*/ 0 w 106"/>
              <a:gd name="T13" fmla="*/ 0 h 109"/>
              <a:gd name="T14" fmla="*/ 0 w 106"/>
              <a:gd name="T15" fmla="*/ 0 h 109"/>
              <a:gd name="T16" fmla="*/ 0 w 106"/>
              <a:gd name="T17" fmla="*/ 0 h 109"/>
              <a:gd name="T18" fmla="*/ 0 w 106"/>
              <a:gd name="T19" fmla="*/ 0 h 109"/>
              <a:gd name="T20" fmla="*/ 0 w 106"/>
              <a:gd name="T21" fmla="*/ 0 h 109"/>
              <a:gd name="T22" fmla="*/ 0 w 106"/>
              <a:gd name="T23" fmla="*/ 0 h 109"/>
              <a:gd name="T24" fmla="*/ 0 w 106"/>
              <a:gd name="T25" fmla="*/ 0 h 109"/>
              <a:gd name="T26" fmla="*/ 0 w 106"/>
              <a:gd name="T27" fmla="*/ 0 h 109"/>
              <a:gd name="T28" fmla="*/ 0 w 106"/>
              <a:gd name="T29" fmla="*/ 0 h 109"/>
              <a:gd name="T30" fmla="*/ 0 w 106"/>
              <a:gd name="T31" fmla="*/ 0 h 109"/>
              <a:gd name="T32" fmla="*/ 0 w 106"/>
              <a:gd name="T33" fmla="*/ 0 h 1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9">
                <a:moveTo>
                  <a:pt x="0" y="0"/>
                </a:moveTo>
                <a:lnTo>
                  <a:pt x="15" y="15"/>
                </a:lnTo>
                <a:lnTo>
                  <a:pt x="15" y="46"/>
                </a:lnTo>
                <a:lnTo>
                  <a:pt x="45" y="93"/>
                </a:lnTo>
                <a:lnTo>
                  <a:pt x="60" y="93"/>
                </a:lnTo>
                <a:lnTo>
                  <a:pt x="60" y="77"/>
                </a:lnTo>
                <a:lnTo>
                  <a:pt x="90" y="93"/>
                </a:lnTo>
                <a:lnTo>
                  <a:pt x="90" y="108"/>
                </a:lnTo>
                <a:lnTo>
                  <a:pt x="105" y="108"/>
                </a:lnTo>
                <a:lnTo>
                  <a:pt x="90" y="93"/>
                </a:lnTo>
                <a:lnTo>
                  <a:pt x="90" y="62"/>
                </a:lnTo>
                <a:lnTo>
                  <a:pt x="75" y="46"/>
                </a:lnTo>
                <a:lnTo>
                  <a:pt x="90" y="46"/>
                </a:lnTo>
                <a:lnTo>
                  <a:pt x="90" y="15"/>
                </a:lnTo>
                <a:lnTo>
                  <a:pt x="45" y="15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0" name="Freeform 623"/>
          <p:cNvSpPr>
            <a:spLocks/>
          </p:cNvSpPr>
          <p:nvPr/>
        </p:nvSpPr>
        <p:spPr bwMode="auto">
          <a:xfrm>
            <a:off x="6310705" y="3529189"/>
            <a:ext cx="194783" cy="99354"/>
          </a:xfrm>
          <a:custGeom>
            <a:avLst/>
            <a:gdLst>
              <a:gd name="T0" fmla="*/ 0 w 135"/>
              <a:gd name="T1" fmla="*/ 0 h 77"/>
              <a:gd name="T2" fmla="*/ 0 w 135"/>
              <a:gd name="T3" fmla="*/ 0 h 77"/>
              <a:gd name="T4" fmla="*/ 0 w 135"/>
              <a:gd name="T5" fmla="*/ 0 h 77"/>
              <a:gd name="T6" fmla="*/ 0 w 135"/>
              <a:gd name="T7" fmla="*/ 0 h 77"/>
              <a:gd name="T8" fmla="*/ 0 w 135"/>
              <a:gd name="T9" fmla="*/ 0 h 77"/>
              <a:gd name="T10" fmla="*/ 0 w 135"/>
              <a:gd name="T11" fmla="*/ 0 h 77"/>
              <a:gd name="T12" fmla="*/ 0 w 135"/>
              <a:gd name="T13" fmla="*/ 0 h 77"/>
              <a:gd name="T14" fmla="*/ 0 w 135"/>
              <a:gd name="T15" fmla="*/ 0 h 77"/>
              <a:gd name="T16" fmla="*/ 0 w 135"/>
              <a:gd name="T17" fmla="*/ 0 h 77"/>
              <a:gd name="T18" fmla="*/ 0 w 135"/>
              <a:gd name="T19" fmla="*/ 0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5" h="77">
                <a:moveTo>
                  <a:pt x="30" y="0"/>
                </a:moveTo>
                <a:lnTo>
                  <a:pt x="0" y="0"/>
                </a:lnTo>
                <a:lnTo>
                  <a:pt x="0" y="30"/>
                </a:lnTo>
                <a:lnTo>
                  <a:pt x="45" y="61"/>
                </a:lnTo>
                <a:lnTo>
                  <a:pt x="89" y="76"/>
                </a:lnTo>
                <a:lnTo>
                  <a:pt x="134" y="61"/>
                </a:lnTo>
                <a:lnTo>
                  <a:pt x="134" y="46"/>
                </a:lnTo>
                <a:lnTo>
                  <a:pt x="89" y="30"/>
                </a:lnTo>
                <a:lnTo>
                  <a:pt x="45" y="15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1" name="Line 624"/>
          <p:cNvSpPr>
            <a:spLocks noChangeShapeType="1"/>
          </p:cNvSpPr>
          <p:nvPr/>
        </p:nvSpPr>
        <p:spPr bwMode="auto">
          <a:xfrm>
            <a:off x="6115918" y="3413286"/>
            <a:ext cx="0" cy="2318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2" name="Freeform 625"/>
          <p:cNvSpPr>
            <a:spLocks/>
          </p:cNvSpPr>
          <p:nvPr/>
        </p:nvSpPr>
        <p:spPr bwMode="auto">
          <a:xfrm>
            <a:off x="4765877" y="1836872"/>
            <a:ext cx="3358323" cy="1539985"/>
          </a:xfrm>
          <a:custGeom>
            <a:avLst/>
            <a:gdLst>
              <a:gd name="T0" fmla="*/ 0 w 2327"/>
              <a:gd name="T1" fmla="*/ 0 h 1231"/>
              <a:gd name="T2" fmla="*/ 0 w 2327"/>
              <a:gd name="T3" fmla="*/ 0 h 1231"/>
              <a:gd name="T4" fmla="*/ 0 w 2327"/>
              <a:gd name="T5" fmla="*/ 0 h 1231"/>
              <a:gd name="T6" fmla="*/ 0 w 2327"/>
              <a:gd name="T7" fmla="*/ 0 h 1231"/>
              <a:gd name="T8" fmla="*/ 0 w 2327"/>
              <a:gd name="T9" fmla="*/ 0 h 1231"/>
              <a:gd name="T10" fmla="*/ 0 w 2327"/>
              <a:gd name="T11" fmla="*/ 0 h 1231"/>
              <a:gd name="T12" fmla="*/ 0 w 2327"/>
              <a:gd name="T13" fmla="*/ 0 h 1231"/>
              <a:gd name="T14" fmla="*/ 0 w 2327"/>
              <a:gd name="T15" fmla="*/ 0 h 1231"/>
              <a:gd name="T16" fmla="*/ 0 w 2327"/>
              <a:gd name="T17" fmla="*/ 0 h 1231"/>
              <a:gd name="T18" fmla="*/ 0 w 2327"/>
              <a:gd name="T19" fmla="*/ 0 h 1231"/>
              <a:gd name="T20" fmla="*/ 0 w 2327"/>
              <a:gd name="T21" fmla="*/ 0 h 1231"/>
              <a:gd name="T22" fmla="*/ 0 w 2327"/>
              <a:gd name="T23" fmla="*/ 0 h 1231"/>
              <a:gd name="T24" fmla="*/ 0 w 2327"/>
              <a:gd name="T25" fmla="*/ 0 h 1231"/>
              <a:gd name="T26" fmla="*/ 0 w 2327"/>
              <a:gd name="T27" fmla="*/ 0 h 1231"/>
              <a:gd name="T28" fmla="*/ 0 w 2327"/>
              <a:gd name="T29" fmla="*/ 0 h 1231"/>
              <a:gd name="T30" fmla="*/ 0 w 2327"/>
              <a:gd name="T31" fmla="*/ 0 h 1231"/>
              <a:gd name="T32" fmla="*/ 0 w 2327"/>
              <a:gd name="T33" fmla="*/ 0 h 1231"/>
              <a:gd name="T34" fmla="*/ 0 w 2327"/>
              <a:gd name="T35" fmla="*/ 0 h 1231"/>
              <a:gd name="T36" fmla="*/ 0 w 2327"/>
              <a:gd name="T37" fmla="*/ 0 h 1231"/>
              <a:gd name="T38" fmla="*/ 0 w 2327"/>
              <a:gd name="T39" fmla="*/ 0 h 1231"/>
              <a:gd name="T40" fmla="*/ 0 w 2327"/>
              <a:gd name="T41" fmla="*/ 0 h 1231"/>
              <a:gd name="T42" fmla="*/ 0 w 2327"/>
              <a:gd name="T43" fmla="*/ 0 h 1231"/>
              <a:gd name="T44" fmla="*/ 0 w 2327"/>
              <a:gd name="T45" fmla="*/ 0 h 1231"/>
              <a:gd name="T46" fmla="*/ 0 w 2327"/>
              <a:gd name="T47" fmla="*/ 0 h 1231"/>
              <a:gd name="T48" fmla="*/ 0 w 2327"/>
              <a:gd name="T49" fmla="*/ 0 h 1231"/>
              <a:gd name="T50" fmla="*/ 0 w 2327"/>
              <a:gd name="T51" fmla="*/ 0 h 1231"/>
              <a:gd name="T52" fmla="*/ 0 w 2327"/>
              <a:gd name="T53" fmla="*/ 0 h 1231"/>
              <a:gd name="T54" fmla="*/ 0 w 2327"/>
              <a:gd name="T55" fmla="*/ 0 h 1231"/>
              <a:gd name="T56" fmla="*/ 0 w 2327"/>
              <a:gd name="T57" fmla="*/ 0 h 1231"/>
              <a:gd name="T58" fmla="*/ 0 w 2327"/>
              <a:gd name="T59" fmla="*/ 0 h 1231"/>
              <a:gd name="T60" fmla="*/ 0 w 2327"/>
              <a:gd name="T61" fmla="*/ 0 h 1231"/>
              <a:gd name="T62" fmla="*/ 0 w 2327"/>
              <a:gd name="T63" fmla="*/ 0 h 1231"/>
              <a:gd name="T64" fmla="*/ 0 w 2327"/>
              <a:gd name="T65" fmla="*/ 0 h 1231"/>
              <a:gd name="T66" fmla="*/ 0 w 2327"/>
              <a:gd name="T67" fmla="*/ 0 h 1231"/>
              <a:gd name="T68" fmla="*/ 0 w 2327"/>
              <a:gd name="T69" fmla="*/ 0 h 1231"/>
              <a:gd name="T70" fmla="*/ 0 w 2327"/>
              <a:gd name="T71" fmla="*/ 0 h 1231"/>
              <a:gd name="T72" fmla="*/ 0 w 2327"/>
              <a:gd name="T73" fmla="*/ 0 h 1231"/>
              <a:gd name="T74" fmla="*/ 0 w 2327"/>
              <a:gd name="T75" fmla="*/ 0 h 1231"/>
              <a:gd name="T76" fmla="*/ 0 w 2327"/>
              <a:gd name="T77" fmla="*/ 0 h 1231"/>
              <a:gd name="T78" fmla="*/ 0 w 2327"/>
              <a:gd name="T79" fmla="*/ 0 h 1231"/>
              <a:gd name="T80" fmla="*/ 0 w 2327"/>
              <a:gd name="T81" fmla="*/ 0 h 1231"/>
              <a:gd name="T82" fmla="*/ 0 w 2327"/>
              <a:gd name="T83" fmla="*/ 0 h 1231"/>
              <a:gd name="T84" fmla="*/ 0 w 2327"/>
              <a:gd name="T85" fmla="*/ 0 h 1231"/>
              <a:gd name="T86" fmla="*/ 0 w 2327"/>
              <a:gd name="T87" fmla="*/ 0 h 1231"/>
              <a:gd name="T88" fmla="*/ 0 w 2327"/>
              <a:gd name="T89" fmla="*/ 0 h 1231"/>
              <a:gd name="T90" fmla="*/ 0 w 2327"/>
              <a:gd name="T91" fmla="*/ 0 h 1231"/>
              <a:gd name="T92" fmla="*/ 0 w 2327"/>
              <a:gd name="T93" fmla="*/ 0 h 1231"/>
              <a:gd name="T94" fmla="*/ 0 w 2327"/>
              <a:gd name="T95" fmla="*/ 0 h 1231"/>
              <a:gd name="T96" fmla="*/ 0 w 2327"/>
              <a:gd name="T97" fmla="*/ 0 h 1231"/>
              <a:gd name="T98" fmla="*/ 0 w 2327"/>
              <a:gd name="T99" fmla="*/ 0 h 1231"/>
              <a:gd name="T100" fmla="*/ 0 w 2327"/>
              <a:gd name="T101" fmla="*/ 0 h 1231"/>
              <a:gd name="T102" fmla="*/ 0 w 2327"/>
              <a:gd name="T103" fmla="*/ 0 h 1231"/>
              <a:gd name="T104" fmla="*/ 0 w 2327"/>
              <a:gd name="T105" fmla="*/ 0 h 1231"/>
              <a:gd name="T106" fmla="*/ 0 w 2327"/>
              <a:gd name="T107" fmla="*/ 0 h 1231"/>
              <a:gd name="T108" fmla="*/ 0 w 2327"/>
              <a:gd name="T109" fmla="*/ 0 h 1231"/>
              <a:gd name="T110" fmla="*/ 0 w 2327"/>
              <a:gd name="T111" fmla="*/ 0 h 12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27" h="1231">
                <a:moveTo>
                  <a:pt x="1082" y="881"/>
                </a:moveTo>
                <a:lnTo>
                  <a:pt x="948" y="941"/>
                </a:lnTo>
                <a:lnTo>
                  <a:pt x="904" y="941"/>
                </a:lnTo>
                <a:lnTo>
                  <a:pt x="889" y="972"/>
                </a:lnTo>
                <a:lnTo>
                  <a:pt x="859" y="972"/>
                </a:lnTo>
                <a:lnTo>
                  <a:pt x="859" y="957"/>
                </a:lnTo>
                <a:lnTo>
                  <a:pt x="667" y="1017"/>
                </a:lnTo>
                <a:lnTo>
                  <a:pt x="667" y="1002"/>
                </a:lnTo>
                <a:lnTo>
                  <a:pt x="652" y="987"/>
                </a:lnTo>
                <a:lnTo>
                  <a:pt x="637" y="1002"/>
                </a:lnTo>
                <a:lnTo>
                  <a:pt x="637" y="1017"/>
                </a:lnTo>
                <a:lnTo>
                  <a:pt x="652" y="1048"/>
                </a:lnTo>
                <a:lnTo>
                  <a:pt x="667" y="1048"/>
                </a:lnTo>
                <a:lnTo>
                  <a:pt x="667" y="1033"/>
                </a:lnTo>
                <a:lnTo>
                  <a:pt x="667" y="1017"/>
                </a:lnTo>
                <a:lnTo>
                  <a:pt x="859" y="957"/>
                </a:lnTo>
                <a:lnTo>
                  <a:pt x="859" y="926"/>
                </a:lnTo>
                <a:lnTo>
                  <a:pt x="948" y="926"/>
                </a:lnTo>
                <a:lnTo>
                  <a:pt x="948" y="941"/>
                </a:lnTo>
                <a:lnTo>
                  <a:pt x="1082" y="881"/>
                </a:lnTo>
                <a:lnTo>
                  <a:pt x="1067" y="941"/>
                </a:lnTo>
                <a:lnTo>
                  <a:pt x="1007" y="941"/>
                </a:lnTo>
                <a:lnTo>
                  <a:pt x="1022" y="972"/>
                </a:lnTo>
                <a:lnTo>
                  <a:pt x="993" y="987"/>
                </a:lnTo>
                <a:lnTo>
                  <a:pt x="1007" y="1017"/>
                </a:lnTo>
                <a:lnTo>
                  <a:pt x="993" y="1078"/>
                </a:lnTo>
                <a:lnTo>
                  <a:pt x="948" y="1109"/>
                </a:lnTo>
                <a:lnTo>
                  <a:pt x="933" y="1093"/>
                </a:lnTo>
                <a:lnTo>
                  <a:pt x="904" y="1124"/>
                </a:lnTo>
                <a:lnTo>
                  <a:pt x="919" y="1139"/>
                </a:lnTo>
                <a:lnTo>
                  <a:pt x="933" y="1169"/>
                </a:lnTo>
                <a:lnTo>
                  <a:pt x="904" y="1169"/>
                </a:lnTo>
                <a:lnTo>
                  <a:pt x="889" y="1184"/>
                </a:lnTo>
                <a:lnTo>
                  <a:pt x="874" y="1169"/>
                </a:lnTo>
                <a:lnTo>
                  <a:pt x="859" y="1154"/>
                </a:lnTo>
                <a:lnTo>
                  <a:pt x="844" y="1169"/>
                </a:lnTo>
                <a:lnTo>
                  <a:pt x="815" y="1184"/>
                </a:lnTo>
                <a:lnTo>
                  <a:pt x="800" y="1184"/>
                </a:lnTo>
                <a:lnTo>
                  <a:pt x="770" y="1184"/>
                </a:lnTo>
                <a:lnTo>
                  <a:pt x="756" y="1215"/>
                </a:lnTo>
                <a:lnTo>
                  <a:pt x="741" y="1230"/>
                </a:lnTo>
                <a:lnTo>
                  <a:pt x="711" y="1230"/>
                </a:lnTo>
                <a:lnTo>
                  <a:pt x="711" y="1215"/>
                </a:lnTo>
                <a:lnTo>
                  <a:pt x="622" y="1184"/>
                </a:lnTo>
                <a:lnTo>
                  <a:pt x="607" y="1184"/>
                </a:lnTo>
                <a:lnTo>
                  <a:pt x="593" y="1200"/>
                </a:lnTo>
                <a:lnTo>
                  <a:pt x="563" y="1139"/>
                </a:lnTo>
                <a:lnTo>
                  <a:pt x="578" y="1139"/>
                </a:lnTo>
                <a:lnTo>
                  <a:pt x="563" y="1109"/>
                </a:lnTo>
                <a:lnTo>
                  <a:pt x="548" y="1124"/>
                </a:lnTo>
                <a:lnTo>
                  <a:pt x="548" y="1093"/>
                </a:lnTo>
                <a:lnTo>
                  <a:pt x="519" y="1063"/>
                </a:lnTo>
                <a:lnTo>
                  <a:pt x="504" y="1048"/>
                </a:lnTo>
                <a:lnTo>
                  <a:pt x="519" y="1048"/>
                </a:lnTo>
                <a:lnTo>
                  <a:pt x="519" y="1017"/>
                </a:lnTo>
                <a:lnTo>
                  <a:pt x="533" y="1017"/>
                </a:lnTo>
                <a:lnTo>
                  <a:pt x="533" y="987"/>
                </a:lnTo>
                <a:lnTo>
                  <a:pt x="504" y="987"/>
                </a:lnTo>
                <a:lnTo>
                  <a:pt x="489" y="987"/>
                </a:lnTo>
                <a:lnTo>
                  <a:pt x="444" y="1017"/>
                </a:lnTo>
                <a:lnTo>
                  <a:pt x="444" y="1048"/>
                </a:lnTo>
                <a:lnTo>
                  <a:pt x="489" y="1109"/>
                </a:lnTo>
                <a:lnTo>
                  <a:pt x="504" y="1139"/>
                </a:lnTo>
                <a:lnTo>
                  <a:pt x="504" y="1200"/>
                </a:lnTo>
                <a:lnTo>
                  <a:pt x="489" y="1169"/>
                </a:lnTo>
                <a:lnTo>
                  <a:pt x="444" y="1184"/>
                </a:lnTo>
                <a:lnTo>
                  <a:pt x="430" y="1169"/>
                </a:lnTo>
                <a:lnTo>
                  <a:pt x="430" y="1154"/>
                </a:lnTo>
                <a:lnTo>
                  <a:pt x="415" y="1154"/>
                </a:lnTo>
                <a:lnTo>
                  <a:pt x="415" y="1139"/>
                </a:lnTo>
                <a:lnTo>
                  <a:pt x="400" y="1124"/>
                </a:lnTo>
                <a:lnTo>
                  <a:pt x="370" y="1124"/>
                </a:lnTo>
                <a:lnTo>
                  <a:pt x="356" y="1093"/>
                </a:lnTo>
                <a:lnTo>
                  <a:pt x="326" y="1093"/>
                </a:lnTo>
                <a:lnTo>
                  <a:pt x="281" y="1048"/>
                </a:lnTo>
                <a:lnTo>
                  <a:pt x="296" y="1017"/>
                </a:lnTo>
                <a:lnTo>
                  <a:pt x="267" y="1017"/>
                </a:lnTo>
                <a:lnTo>
                  <a:pt x="237" y="1033"/>
                </a:lnTo>
                <a:lnTo>
                  <a:pt x="267" y="1048"/>
                </a:lnTo>
                <a:lnTo>
                  <a:pt x="222" y="1063"/>
                </a:lnTo>
                <a:lnTo>
                  <a:pt x="207" y="1033"/>
                </a:lnTo>
                <a:lnTo>
                  <a:pt x="163" y="1033"/>
                </a:lnTo>
                <a:lnTo>
                  <a:pt x="163" y="1048"/>
                </a:lnTo>
                <a:lnTo>
                  <a:pt x="133" y="1048"/>
                </a:lnTo>
                <a:lnTo>
                  <a:pt x="133" y="1017"/>
                </a:lnTo>
                <a:lnTo>
                  <a:pt x="104" y="987"/>
                </a:lnTo>
                <a:lnTo>
                  <a:pt x="89" y="1002"/>
                </a:lnTo>
                <a:lnTo>
                  <a:pt x="44" y="1002"/>
                </a:lnTo>
                <a:lnTo>
                  <a:pt x="30" y="987"/>
                </a:lnTo>
                <a:lnTo>
                  <a:pt x="44" y="987"/>
                </a:lnTo>
                <a:lnTo>
                  <a:pt x="59" y="926"/>
                </a:lnTo>
                <a:lnTo>
                  <a:pt x="44" y="896"/>
                </a:lnTo>
                <a:lnTo>
                  <a:pt x="44" y="866"/>
                </a:lnTo>
                <a:lnTo>
                  <a:pt x="0" y="790"/>
                </a:lnTo>
                <a:lnTo>
                  <a:pt x="15" y="759"/>
                </a:lnTo>
                <a:lnTo>
                  <a:pt x="30" y="774"/>
                </a:lnTo>
                <a:lnTo>
                  <a:pt x="44" y="759"/>
                </a:lnTo>
                <a:lnTo>
                  <a:pt x="30" y="729"/>
                </a:lnTo>
                <a:lnTo>
                  <a:pt x="59" y="714"/>
                </a:lnTo>
                <a:lnTo>
                  <a:pt x="89" y="729"/>
                </a:lnTo>
                <a:lnTo>
                  <a:pt x="119" y="699"/>
                </a:lnTo>
                <a:lnTo>
                  <a:pt x="104" y="683"/>
                </a:lnTo>
                <a:lnTo>
                  <a:pt x="133" y="623"/>
                </a:lnTo>
                <a:lnTo>
                  <a:pt x="119" y="592"/>
                </a:lnTo>
                <a:lnTo>
                  <a:pt x="104" y="547"/>
                </a:lnTo>
                <a:lnTo>
                  <a:pt x="119" y="531"/>
                </a:lnTo>
                <a:lnTo>
                  <a:pt x="104" y="486"/>
                </a:lnTo>
                <a:lnTo>
                  <a:pt x="89" y="471"/>
                </a:lnTo>
                <a:lnTo>
                  <a:pt x="89" y="440"/>
                </a:lnTo>
                <a:lnTo>
                  <a:pt x="89" y="425"/>
                </a:lnTo>
                <a:lnTo>
                  <a:pt x="163" y="440"/>
                </a:lnTo>
                <a:lnTo>
                  <a:pt x="252" y="456"/>
                </a:lnTo>
                <a:lnTo>
                  <a:pt x="252" y="486"/>
                </a:lnTo>
                <a:lnTo>
                  <a:pt x="237" y="516"/>
                </a:lnTo>
                <a:lnTo>
                  <a:pt x="193" y="516"/>
                </a:lnTo>
                <a:lnTo>
                  <a:pt x="133" y="486"/>
                </a:lnTo>
                <a:lnTo>
                  <a:pt x="148" y="516"/>
                </a:lnTo>
                <a:lnTo>
                  <a:pt x="163" y="531"/>
                </a:lnTo>
                <a:lnTo>
                  <a:pt x="178" y="577"/>
                </a:lnTo>
                <a:lnTo>
                  <a:pt x="207" y="577"/>
                </a:lnTo>
                <a:lnTo>
                  <a:pt x="207" y="547"/>
                </a:lnTo>
                <a:lnTo>
                  <a:pt x="237" y="562"/>
                </a:lnTo>
                <a:lnTo>
                  <a:pt x="237" y="531"/>
                </a:lnTo>
                <a:lnTo>
                  <a:pt x="267" y="501"/>
                </a:lnTo>
                <a:lnTo>
                  <a:pt x="296" y="501"/>
                </a:lnTo>
                <a:lnTo>
                  <a:pt x="281" y="471"/>
                </a:lnTo>
                <a:lnTo>
                  <a:pt x="281" y="440"/>
                </a:lnTo>
                <a:lnTo>
                  <a:pt x="311" y="440"/>
                </a:lnTo>
                <a:lnTo>
                  <a:pt x="311" y="456"/>
                </a:lnTo>
                <a:lnTo>
                  <a:pt x="326" y="471"/>
                </a:lnTo>
                <a:lnTo>
                  <a:pt x="356" y="471"/>
                </a:lnTo>
                <a:lnTo>
                  <a:pt x="341" y="440"/>
                </a:lnTo>
                <a:lnTo>
                  <a:pt x="415" y="410"/>
                </a:lnTo>
                <a:lnTo>
                  <a:pt x="400" y="456"/>
                </a:lnTo>
                <a:lnTo>
                  <a:pt x="400" y="471"/>
                </a:lnTo>
                <a:lnTo>
                  <a:pt x="430" y="425"/>
                </a:lnTo>
                <a:lnTo>
                  <a:pt x="489" y="410"/>
                </a:lnTo>
                <a:lnTo>
                  <a:pt x="504" y="410"/>
                </a:lnTo>
                <a:lnTo>
                  <a:pt x="489" y="380"/>
                </a:lnTo>
                <a:lnTo>
                  <a:pt x="593" y="380"/>
                </a:lnTo>
                <a:lnTo>
                  <a:pt x="593" y="395"/>
                </a:lnTo>
                <a:lnTo>
                  <a:pt x="563" y="319"/>
                </a:lnTo>
                <a:lnTo>
                  <a:pt x="578" y="304"/>
                </a:lnTo>
                <a:lnTo>
                  <a:pt x="578" y="258"/>
                </a:lnTo>
                <a:lnTo>
                  <a:pt x="607" y="258"/>
                </a:lnTo>
                <a:lnTo>
                  <a:pt x="622" y="304"/>
                </a:lnTo>
                <a:lnTo>
                  <a:pt x="667" y="380"/>
                </a:lnTo>
                <a:lnTo>
                  <a:pt x="682" y="410"/>
                </a:lnTo>
                <a:lnTo>
                  <a:pt x="667" y="440"/>
                </a:lnTo>
                <a:lnTo>
                  <a:pt x="637" y="456"/>
                </a:lnTo>
                <a:lnTo>
                  <a:pt x="682" y="471"/>
                </a:lnTo>
                <a:lnTo>
                  <a:pt x="696" y="410"/>
                </a:lnTo>
                <a:lnTo>
                  <a:pt x="696" y="380"/>
                </a:lnTo>
                <a:lnTo>
                  <a:pt x="711" y="380"/>
                </a:lnTo>
                <a:lnTo>
                  <a:pt x="756" y="410"/>
                </a:lnTo>
                <a:lnTo>
                  <a:pt x="711" y="364"/>
                </a:lnTo>
                <a:lnTo>
                  <a:pt x="682" y="364"/>
                </a:lnTo>
                <a:lnTo>
                  <a:pt x="667" y="319"/>
                </a:lnTo>
                <a:lnTo>
                  <a:pt x="637" y="304"/>
                </a:lnTo>
                <a:lnTo>
                  <a:pt x="652" y="258"/>
                </a:lnTo>
                <a:lnTo>
                  <a:pt x="682" y="289"/>
                </a:lnTo>
                <a:lnTo>
                  <a:pt x="682" y="258"/>
                </a:lnTo>
                <a:lnTo>
                  <a:pt x="741" y="273"/>
                </a:lnTo>
                <a:lnTo>
                  <a:pt x="741" y="243"/>
                </a:lnTo>
                <a:lnTo>
                  <a:pt x="711" y="243"/>
                </a:lnTo>
                <a:lnTo>
                  <a:pt x="696" y="213"/>
                </a:lnTo>
                <a:lnTo>
                  <a:pt x="741" y="182"/>
                </a:lnTo>
                <a:lnTo>
                  <a:pt x="726" y="167"/>
                </a:lnTo>
                <a:lnTo>
                  <a:pt x="800" y="91"/>
                </a:lnTo>
                <a:lnTo>
                  <a:pt x="919" y="61"/>
                </a:lnTo>
                <a:lnTo>
                  <a:pt x="919" y="30"/>
                </a:lnTo>
                <a:lnTo>
                  <a:pt x="933" y="0"/>
                </a:lnTo>
                <a:lnTo>
                  <a:pt x="978" y="0"/>
                </a:lnTo>
                <a:lnTo>
                  <a:pt x="993" y="30"/>
                </a:lnTo>
                <a:lnTo>
                  <a:pt x="1022" y="0"/>
                </a:lnTo>
                <a:lnTo>
                  <a:pt x="1052" y="0"/>
                </a:lnTo>
                <a:lnTo>
                  <a:pt x="1067" y="0"/>
                </a:lnTo>
                <a:lnTo>
                  <a:pt x="1096" y="30"/>
                </a:lnTo>
                <a:lnTo>
                  <a:pt x="1082" y="61"/>
                </a:lnTo>
                <a:lnTo>
                  <a:pt x="1067" y="91"/>
                </a:lnTo>
                <a:lnTo>
                  <a:pt x="1096" y="106"/>
                </a:lnTo>
                <a:lnTo>
                  <a:pt x="1082" y="137"/>
                </a:lnTo>
                <a:lnTo>
                  <a:pt x="1156" y="61"/>
                </a:lnTo>
                <a:lnTo>
                  <a:pt x="1185" y="91"/>
                </a:lnTo>
                <a:lnTo>
                  <a:pt x="1200" y="46"/>
                </a:lnTo>
                <a:lnTo>
                  <a:pt x="1333" y="61"/>
                </a:lnTo>
                <a:lnTo>
                  <a:pt x="1452" y="106"/>
                </a:lnTo>
                <a:lnTo>
                  <a:pt x="1467" y="76"/>
                </a:lnTo>
                <a:lnTo>
                  <a:pt x="1526" y="46"/>
                </a:lnTo>
                <a:lnTo>
                  <a:pt x="1600" y="46"/>
                </a:lnTo>
                <a:lnTo>
                  <a:pt x="1644" y="61"/>
                </a:lnTo>
                <a:lnTo>
                  <a:pt x="1733" y="30"/>
                </a:lnTo>
                <a:lnTo>
                  <a:pt x="1837" y="46"/>
                </a:lnTo>
                <a:lnTo>
                  <a:pt x="1941" y="106"/>
                </a:lnTo>
                <a:lnTo>
                  <a:pt x="2015" y="61"/>
                </a:lnTo>
                <a:lnTo>
                  <a:pt x="2030" y="91"/>
                </a:lnTo>
                <a:lnTo>
                  <a:pt x="2059" y="76"/>
                </a:lnTo>
                <a:lnTo>
                  <a:pt x="2059" y="46"/>
                </a:lnTo>
                <a:lnTo>
                  <a:pt x="2133" y="30"/>
                </a:lnTo>
                <a:lnTo>
                  <a:pt x="2193" y="61"/>
                </a:lnTo>
                <a:lnTo>
                  <a:pt x="2296" y="46"/>
                </a:lnTo>
                <a:lnTo>
                  <a:pt x="2326" y="106"/>
                </a:lnTo>
                <a:lnTo>
                  <a:pt x="2296" y="106"/>
                </a:lnTo>
                <a:lnTo>
                  <a:pt x="2237" y="91"/>
                </a:lnTo>
                <a:lnTo>
                  <a:pt x="2237" y="121"/>
                </a:lnTo>
                <a:lnTo>
                  <a:pt x="2252" y="137"/>
                </a:lnTo>
                <a:lnTo>
                  <a:pt x="2296" y="137"/>
                </a:lnTo>
                <a:lnTo>
                  <a:pt x="2311" y="137"/>
                </a:lnTo>
                <a:lnTo>
                  <a:pt x="2311" y="182"/>
                </a:lnTo>
                <a:lnTo>
                  <a:pt x="2267" y="228"/>
                </a:lnTo>
                <a:lnTo>
                  <a:pt x="2237" y="273"/>
                </a:lnTo>
                <a:lnTo>
                  <a:pt x="2193" y="258"/>
                </a:lnTo>
                <a:lnTo>
                  <a:pt x="2148" y="258"/>
                </a:lnTo>
                <a:lnTo>
                  <a:pt x="2133" y="304"/>
                </a:lnTo>
                <a:lnTo>
                  <a:pt x="2119" y="273"/>
                </a:lnTo>
                <a:lnTo>
                  <a:pt x="2089" y="304"/>
                </a:lnTo>
                <a:lnTo>
                  <a:pt x="2104" y="364"/>
                </a:lnTo>
                <a:lnTo>
                  <a:pt x="2133" y="364"/>
                </a:lnTo>
                <a:lnTo>
                  <a:pt x="2133" y="395"/>
                </a:lnTo>
                <a:lnTo>
                  <a:pt x="2148" y="410"/>
                </a:lnTo>
                <a:lnTo>
                  <a:pt x="2148" y="456"/>
                </a:lnTo>
                <a:lnTo>
                  <a:pt x="2163" y="471"/>
                </a:lnTo>
                <a:lnTo>
                  <a:pt x="2148" y="486"/>
                </a:lnTo>
                <a:lnTo>
                  <a:pt x="2163" y="531"/>
                </a:lnTo>
                <a:lnTo>
                  <a:pt x="2148" y="531"/>
                </a:lnTo>
                <a:lnTo>
                  <a:pt x="2133" y="607"/>
                </a:lnTo>
                <a:lnTo>
                  <a:pt x="2045" y="456"/>
                </a:lnTo>
                <a:lnTo>
                  <a:pt x="2030" y="395"/>
                </a:lnTo>
                <a:lnTo>
                  <a:pt x="2045" y="395"/>
                </a:lnTo>
                <a:lnTo>
                  <a:pt x="2074" y="289"/>
                </a:lnTo>
                <a:lnTo>
                  <a:pt x="2045" y="213"/>
                </a:lnTo>
                <a:lnTo>
                  <a:pt x="2015" y="228"/>
                </a:lnTo>
                <a:lnTo>
                  <a:pt x="2030" y="243"/>
                </a:lnTo>
                <a:lnTo>
                  <a:pt x="2030" y="289"/>
                </a:lnTo>
                <a:lnTo>
                  <a:pt x="2000" y="289"/>
                </a:lnTo>
                <a:lnTo>
                  <a:pt x="2000" y="243"/>
                </a:lnTo>
                <a:lnTo>
                  <a:pt x="1956" y="304"/>
                </a:lnTo>
                <a:lnTo>
                  <a:pt x="1956" y="380"/>
                </a:lnTo>
                <a:lnTo>
                  <a:pt x="1926" y="395"/>
                </a:lnTo>
                <a:lnTo>
                  <a:pt x="1882" y="380"/>
                </a:lnTo>
                <a:lnTo>
                  <a:pt x="1882" y="395"/>
                </a:lnTo>
                <a:lnTo>
                  <a:pt x="1793" y="425"/>
                </a:lnTo>
                <a:lnTo>
                  <a:pt x="1763" y="547"/>
                </a:lnTo>
                <a:lnTo>
                  <a:pt x="1748" y="577"/>
                </a:lnTo>
                <a:lnTo>
                  <a:pt x="1793" y="592"/>
                </a:lnTo>
                <a:lnTo>
                  <a:pt x="1807" y="623"/>
                </a:lnTo>
                <a:lnTo>
                  <a:pt x="1837" y="577"/>
                </a:lnTo>
                <a:lnTo>
                  <a:pt x="1867" y="592"/>
                </a:lnTo>
                <a:lnTo>
                  <a:pt x="1882" y="607"/>
                </a:lnTo>
                <a:lnTo>
                  <a:pt x="1896" y="683"/>
                </a:lnTo>
                <a:lnTo>
                  <a:pt x="1911" y="744"/>
                </a:lnTo>
                <a:lnTo>
                  <a:pt x="1882" y="896"/>
                </a:lnTo>
                <a:lnTo>
                  <a:pt x="1837" y="926"/>
                </a:lnTo>
                <a:lnTo>
                  <a:pt x="1807" y="866"/>
                </a:lnTo>
                <a:lnTo>
                  <a:pt x="1837" y="850"/>
                </a:lnTo>
                <a:lnTo>
                  <a:pt x="1837" y="774"/>
                </a:lnTo>
                <a:lnTo>
                  <a:pt x="1807" y="774"/>
                </a:lnTo>
                <a:lnTo>
                  <a:pt x="1793" y="790"/>
                </a:lnTo>
                <a:lnTo>
                  <a:pt x="1778" y="790"/>
                </a:lnTo>
                <a:lnTo>
                  <a:pt x="1719" y="744"/>
                </a:lnTo>
                <a:lnTo>
                  <a:pt x="1719" y="759"/>
                </a:lnTo>
                <a:lnTo>
                  <a:pt x="1689" y="729"/>
                </a:lnTo>
                <a:lnTo>
                  <a:pt x="1644" y="683"/>
                </a:lnTo>
                <a:lnTo>
                  <a:pt x="1600" y="653"/>
                </a:lnTo>
                <a:lnTo>
                  <a:pt x="1570" y="653"/>
                </a:lnTo>
                <a:lnTo>
                  <a:pt x="1556" y="699"/>
                </a:lnTo>
                <a:lnTo>
                  <a:pt x="1570" y="699"/>
                </a:lnTo>
                <a:lnTo>
                  <a:pt x="1570" y="729"/>
                </a:lnTo>
                <a:lnTo>
                  <a:pt x="1556" y="774"/>
                </a:lnTo>
                <a:lnTo>
                  <a:pt x="1541" y="790"/>
                </a:lnTo>
                <a:lnTo>
                  <a:pt x="1526" y="790"/>
                </a:lnTo>
                <a:lnTo>
                  <a:pt x="1482" y="790"/>
                </a:lnTo>
                <a:lnTo>
                  <a:pt x="1467" y="805"/>
                </a:lnTo>
                <a:lnTo>
                  <a:pt x="1437" y="805"/>
                </a:lnTo>
                <a:lnTo>
                  <a:pt x="1422" y="820"/>
                </a:lnTo>
                <a:lnTo>
                  <a:pt x="1348" y="790"/>
                </a:lnTo>
                <a:lnTo>
                  <a:pt x="1304" y="805"/>
                </a:lnTo>
                <a:lnTo>
                  <a:pt x="1289" y="790"/>
                </a:lnTo>
                <a:lnTo>
                  <a:pt x="1230" y="759"/>
                </a:lnTo>
                <a:lnTo>
                  <a:pt x="1215" y="805"/>
                </a:lnTo>
                <a:lnTo>
                  <a:pt x="1215" y="835"/>
                </a:lnTo>
                <a:lnTo>
                  <a:pt x="1170" y="835"/>
                </a:lnTo>
                <a:lnTo>
                  <a:pt x="1126" y="835"/>
                </a:lnTo>
                <a:lnTo>
                  <a:pt x="1082" y="88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3" name="Freeform 626"/>
          <p:cNvSpPr>
            <a:spLocks/>
          </p:cNvSpPr>
          <p:nvPr/>
        </p:nvSpPr>
        <p:spPr bwMode="auto">
          <a:xfrm>
            <a:off x="4755802" y="1836872"/>
            <a:ext cx="3381831" cy="1559855"/>
          </a:xfrm>
          <a:custGeom>
            <a:avLst/>
            <a:gdLst>
              <a:gd name="T0" fmla="*/ 0 w 2342"/>
              <a:gd name="T1" fmla="*/ 0 h 1246"/>
              <a:gd name="T2" fmla="*/ 0 w 2342"/>
              <a:gd name="T3" fmla="*/ 0 h 1246"/>
              <a:gd name="T4" fmla="*/ 0 w 2342"/>
              <a:gd name="T5" fmla="*/ 0 h 1246"/>
              <a:gd name="T6" fmla="*/ 0 w 2342"/>
              <a:gd name="T7" fmla="*/ 0 h 1246"/>
              <a:gd name="T8" fmla="*/ 0 w 2342"/>
              <a:gd name="T9" fmla="*/ 0 h 1246"/>
              <a:gd name="T10" fmla="*/ 0 w 2342"/>
              <a:gd name="T11" fmla="*/ 0 h 1246"/>
              <a:gd name="T12" fmla="*/ 0 w 2342"/>
              <a:gd name="T13" fmla="*/ 0 h 1246"/>
              <a:gd name="T14" fmla="*/ 0 w 2342"/>
              <a:gd name="T15" fmla="*/ 0 h 1246"/>
              <a:gd name="T16" fmla="*/ 0 w 2342"/>
              <a:gd name="T17" fmla="*/ 0 h 1246"/>
              <a:gd name="T18" fmla="*/ 0 w 2342"/>
              <a:gd name="T19" fmla="*/ 0 h 1246"/>
              <a:gd name="T20" fmla="*/ 0 w 2342"/>
              <a:gd name="T21" fmla="*/ 0 h 1246"/>
              <a:gd name="T22" fmla="*/ 0 w 2342"/>
              <a:gd name="T23" fmla="*/ 0 h 1246"/>
              <a:gd name="T24" fmla="*/ 0 w 2342"/>
              <a:gd name="T25" fmla="*/ 0 h 1246"/>
              <a:gd name="T26" fmla="*/ 0 w 2342"/>
              <a:gd name="T27" fmla="*/ 0 h 1246"/>
              <a:gd name="T28" fmla="*/ 0 w 2342"/>
              <a:gd name="T29" fmla="*/ 0 h 1246"/>
              <a:gd name="T30" fmla="*/ 0 w 2342"/>
              <a:gd name="T31" fmla="*/ 0 h 1246"/>
              <a:gd name="T32" fmla="*/ 0 w 2342"/>
              <a:gd name="T33" fmla="*/ 0 h 1246"/>
              <a:gd name="T34" fmla="*/ 0 w 2342"/>
              <a:gd name="T35" fmla="*/ 0 h 1246"/>
              <a:gd name="T36" fmla="*/ 0 w 2342"/>
              <a:gd name="T37" fmla="*/ 0 h 1246"/>
              <a:gd name="T38" fmla="*/ 0 w 2342"/>
              <a:gd name="T39" fmla="*/ 0 h 1246"/>
              <a:gd name="T40" fmla="*/ 0 w 2342"/>
              <a:gd name="T41" fmla="*/ 0 h 1246"/>
              <a:gd name="T42" fmla="*/ 0 w 2342"/>
              <a:gd name="T43" fmla="*/ 0 h 1246"/>
              <a:gd name="T44" fmla="*/ 0 w 2342"/>
              <a:gd name="T45" fmla="*/ 0 h 1246"/>
              <a:gd name="T46" fmla="*/ 0 w 2342"/>
              <a:gd name="T47" fmla="*/ 0 h 1246"/>
              <a:gd name="T48" fmla="*/ 0 w 2342"/>
              <a:gd name="T49" fmla="*/ 0 h 1246"/>
              <a:gd name="T50" fmla="*/ 0 w 2342"/>
              <a:gd name="T51" fmla="*/ 0 h 1246"/>
              <a:gd name="T52" fmla="*/ 0 w 2342"/>
              <a:gd name="T53" fmla="*/ 0 h 1246"/>
              <a:gd name="T54" fmla="*/ 0 w 2342"/>
              <a:gd name="T55" fmla="*/ 0 h 1246"/>
              <a:gd name="T56" fmla="*/ 0 w 2342"/>
              <a:gd name="T57" fmla="*/ 0 h 1246"/>
              <a:gd name="T58" fmla="*/ 0 w 2342"/>
              <a:gd name="T59" fmla="*/ 0 h 1246"/>
              <a:gd name="T60" fmla="*/ 0 w 2342"/>
              <a:gd name="T61" fmla="*/ 0 h 1246"/>
              <a:gd name="T62" fmla="*/ 0 w 2342"/>
              <a:gd name="T63" fmla="*/ 0 h 1246"/>
              <a:gd name="T64" fmla="*/ 0 w 2342"/>
              <a:gd name="T65" fmla="*/ 0 h 1246"/>
              <a:gd name="T66" fmla="*/ 0 w 2342"/>
              <a:gd name="T67" fmla="*/ 0 h 1246"/>
              <a:gd name="T68" fmla="*/ 0 w 2342"/>
              <a:gd name="T69" fmla="*/ 0 h 1246"/>
              <a:gd name="T70" fmla="*/ 0 w 2342"/>
              <a:gd name="T71" fmla="*/ 0 h 1246"/>
              <a:gd name="T72" fmla="*/ 0 w 2342"/>
              <a:gd name="T73" fmla="*/ 0 h 1246"/>
              <a:gd name="T74" fmla="*/ 0 w 2342"/>
              <a:gd name="T75" fmla="*/ 0 h 1246"/>
              <a:gd name="T76" fmla="*/ 0 w 2342"/>
              <a:gd name="T77" fmla="*/ 0 h 1246"/>
              <a:gd name="T78" fmla="*/ 0 w 2342"/>
              <a:gd name="T79" fmla="*/ 0 h 1246"/>
              <a:gd name="T80" fmla="*/ 0 w 2342"/>
              <a:gd name="T81" fmla="*/ 0 h 1246"/>
              <a:gd name="T82" fmla="*/ 0 w 2342"/>
              <a:gd name="T83" fmla="*/ 0 h 1246"/>
              <a:gd name="T84" fmla="*/ 0 w 2342"/>
              <a:gd name="T85" fmla="*/ 0 h 1246"/>
              <a:gd name="T86" fmla="*/ 0 w 2342"/>
              <a:gd name="T87" fmla="*/ 0 h 1246"/>
              <a:gd name="T88" fmla="*/ 0 w 2342"/>
              <a:gd name="T89" fmla="*/ 0 h 1246"/>
              <a:gd name="T90" fmla="*/ 0 w 2342"/>
              <a:gd name="T91" fmla="*/ 0 h 1246"/>
              <a:gd name="T92" fmla="*/ 0 w 2342"/>
              <a:gd name="T93" fmla="*/ 0 h 1246"/>
              <a:gd name="T94" fmla="*/ 0 w 2342"/>
              <a:gd name="T95" fmla="*/ 0 h 1246"/>
              <a:gd name="T96" fmla="*/ 0 w 2342"/>
              <a:gd name="T97" fmla="*/ 0 h 1246"/>
              <a:gd name="T98" fmla="*/ 0 w 2342"/>
              <a:gd name="T99" fmla="*/ 0 h 1246"/>
              <a:gd name="T100" fmla="*/ 0 w 2342"/>
              <a:gd name="T101" fmla="*/ 0 h 1246"/>
              <a:gd name="T102" fmla="*/ 0 w 2342"/>
              <a:gd name="T103" fmla="*/ 0 h 1246"/>
              <a:gd name="T104" fmla="*/ 0 w 2342"/>
              <a:gd name="T105" fmla="*/ 0 h 124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342" h="1246">
                <a:moveTo>
                  <a:pt x="1088" y="891"/>
                </a:moveTo>
                <a:lnTo>
                  <a:pt x="1074" y="953"/>
                </a:lnTo>
                <a:lnTo>
                  <a:pt x="1014" y="953"/>
                </a:lnTo>
                <a:lnTo>
                  <a:pt x="1029" y="984"/>
                </a:lnTo>
                <a:lnTo>
                  <a:pt x="999" y="999"/>
                </a:lnTo>
                <a:lnTo>
                  <a:pt x="1014" y="1030"/>
                </a:lnTo>
                <a:lnTo>
                  <a:pt x="999" y="1091"/>
                </a:lnTo>
                <a:lnTo>
                  <a:pt x="954" y="1122"/>
                </a:lnTo>
                <a:lnTo>
                  <a:pt x="939" y="1107"/>
                </a:lnTo>
                <a:lnTo>
                  <a:pt x="910" y="1137"/>
                </a:lnTo>
                <a:lnTo>
                  <a:pt x="924" y="1153"/>
                </a:lnTo>
                <a:lnTo>
                  <a:pt x="939" y="1184"/>
                </a:lnTo>
                <a:lnTo>
                  <a:pt x="910" y="1184"/>
                </a:lnTo>
                <a:lnTo>
                  <a:pt x="895" y="1199"/>
                </a:lnTo>
                <a:lnTo>
                  <a:pt x="880" y="1184"/>
                </a:lnTo>
                <a:lnTo>
                  <a:pt x="865" y="1168"/>
                </a:lnTo>
                <a:lnTo>
                  <a:pt x="850" y="1184"/>
                </a:lnTo>
                <a:lnTo>
                  <a:pt x="820" y="1199"/>
                </a:lnTo>
                <a:lnTo>
                  <a:pt x="805" y="1199"/>
                </a:lnTo>
                <a:lnTo>
                  <a:pt x="775" y="1199"/>
                </a:lnTo>
                <a:lnTo>
                  <a:pt x="760" y="1230"/>
                </a:lnTo>
                <a:lnTo>
                  <a:pt x="746" y="1245"/>
                </a:lnTo>
                <a:lnTo>
                  <a:pt x="716" y="1245"/>
                </a:lnTo>
                <a:lnTo>
                  <a:pt x="716" y="1230"/>
                </a:lnTo>
                <a:lnTo>
                  <a:pt x="626" y="1199"/>
                </a:lnTo>
                <a:lnTo>
                  <a:pt x="611" y="1199"/>
                </a:lnTo>
                <a:lnTo>
                  <a:pt x="596" y="1214"/>
                </a:lnTo>
                <a:lnTo>
                  <a:pt x="567" y="1153"/>
                </a:lnTo>
                <a:lnTo>
                  <a:pt x="582" y="1153"/>
                </a:lnTo>
                <a:lnTo>
                  <a:pt x="567" y="1122"/>
                </a:lnTo>
                <a:lnTo>
                  <a:pt x="552" y="1137"/>
                </a:lnTo>
                <a:lnTo>
                  <a:pt x="552" y="1107"/>
                </a:lnTo>
                <a:lnTo>
                  <a:pt x="522" y="1076"/>
                </a:lnTo>
                <a:lnTo>
                  <a:pt x="507" y="1061"/>
                </a:lnTo>
                <a:lnTo>
                  <a:pt x="522" y="1061"/>
                </a:lnTo>
                <a:lnTo>
                  <a:pt x="522" y="1030"/>
                </a:lnTo>
                <a:lnTo>
                  <a:pt x="537" y="1030"/>
                </a:lnTo>
                <a:lnTo>
                  <a:pt x="537" y="999"/>
                </a:lnTo>
                <a:lnTo>
                  <a:pt x="507" y="999"/>
                </a:lnTo>
                <a:lnTo>
                  <a:pt x="492" y="999"/>
                </a:lnTo>
                <a:lnTo>
                  <a:pt x="447" y="1030"/>
                </a:lnTo>
                <a:lnTo>
                  <a:pt x="447" y="1061"/>
                </a:lnTo>
                <a:lnTo>
                  <a:pt x="492" y="1122"/>
                </a:lnTo>
                <a:lnTo>
                  <a:pt x="507" y="1153"/>
                </a:lnTo>
                <a:lnTo>
                  <a:pt x="507" y="1214"/>
                </a:lnTo>
                <a:lnTo>
                  <a:pt x="492" y="1184"/>
                </a:lnTo>
                <a:lnTo>
                  <a:pt x="447" y="1199"/>
                </a:lnTo>
                <a:lnTo>
                  <a:pt x="432" y="1184"/>
                </a:lnTo>
                <a:lnTo>
                  <a:pt x="432" y="1168"/>
                </a:lnTo>
                <a:lnTo>
                  <a:pt x="418" y="1168"/>
                </a:lnTo>
                <a:lnTo>
                  <a:pt x="418" y="1153"/>
                </a:lnTo>
                <a:lnTo>
                  <a:pt x="403" y="1137"/>
                </a:lnTo>
                <a:lnTo>
                  <a:pt x="373" y="1137"/>
                </a:lnTo>
                <a:lnTo>
                  <a:pt x="358" y="1107"/>
                </a:lnTo>
                <a:lnTo>
                  <a:pt x="328" y="1107"/>
                </a:lnTo>
                <a:lnTo>
                  <a:pt x="283" y="1061"/>
                </a:lnTo>
                <a:lnTo>
                  <a:pt x="298" y="1030"/>
                </a:lnTo>
                <a:lnTo>
                  <a:pt x="268" y="1030"/>
                </a:lnTo>
                <a:lnTo>
                  <a:pt x="239" y="1045"/>
                </a:lnTo>
                <a:lnTo>
                  <a:pt x="268" y="1061"/>
                </a:lnTo>
                <a:lnTo>
                  <a:pt x="224" y="1076"/>
                </a:lnTo>
                <a:lnTo>
                  <a:pt x="209" y="1045"/>
                </a:lnTo>
                <a:lnTo>
                  <a:pt x="164" y="1045"/>
                </a:lnTo>
                <a:lnTo>
                  <a:pt x="164" y="1061"/>
                </a:lnTo>
                <a:lnTo>
                  <a:pt x="134" y="1061"/>
                </a:lnTo>
                <a:lnTo>
                  <a:pt x="134" y="1030"/>
                </a:lnTo>
                <a:lnTo>
                  <a:pt x="104" y="999"/>
                </a:lnTo>
                <a:lnTo>
                  <a:pt x="89" y="1014"/>
                </a:lnTo>
                <a:lnTo>
                  <a:pt x="45" y="1014"/>
                </a:lnTo>
                <a:lnTo>
                  <a:pt x="30" y="999"/>
                </a:lnTo>
                <a:lnTo>
                  <a:pt x="45" y="999"/>
                </a:lnTo>
                <a:lnTo>
                  <a:pt x="60" y="938"/>
                </a:lnTo>
                <a:lnTo>
                  <a:pt x="45" y="907"/>
                </a:lnTo>
                <a:lnTo>
                  <a:pt x="45" y="876"/>
                </a:lnTo>
                <a:lnTo>
                  <a:pt x="0" y="799"/>
                </a:lnTo>
                <a:lnTo>
                  <a:pt x="15" y="769"/>
                </a:lnTo>
                <a:lnTo>
                  <a:pt x="30" y="784"/>
                </a:lnTo>
                <a:lnTo>
                  <a:pt x="45" y="769"/>
                </a:lnTo>
                <a:lnTo>
                  <a:pt x="30" y="738"/>
                </a:lnTo>
                <a:lnTo>
                  <a:pt x="60" y="722"/>
                </a:lnTo>
                <a:lnTo>
                  <a:pt x="89" y="738"/>
                </a:lnTo>
                <a:lnTo>
                  <a:pt x="119" y="707"/>
                </a:lnTo>
                <a:lnTo>
                  <a:pt x="104" y="692"/>
                </a:lnTo>
                <a:lnTo>
                  <a:pt x="134" y="630"/>
                </a:lnTo>
                <a:lnTo>
                  <a:pt x="119" y="599"/>
                </a:lnTo>
                <a:lnTo>
                  <a:pt x="104" y="553"/>
                </a:lnTo>
                <a:lnTo>
                  <a:pt x="119" y="538"/>
                </a:lnTo>
                <a:lnTo>
                  <a:pt x="104" y="492"/>
                </a:lnTo>
                <a:lnTo>
                  <a:pt x="89" y="476"/>
                </a:lnTo>
                <a:lnTo>
                  <a:pt x="89" y="446"/>
                </a:lnTo>
                <a:lnTo>
                  <a:pt x="89" y="430"/>
                </a:lnTo>
                <a:lnTo>
                  <a:pt x="164" y="446"/>
                </a:lnTo>
                <a:lnTo>
                  <a:pt x="253" y="461"/>
                </a:lnTo>
                <a:lnTo>
                  <a:pt x="253" y="492"/>
                </a:lnTo>
                <a:lnTo>
                  <a:pt x="239" y="523"/>
                </a:lnTo>
                <a:lnTo>
                  <a:pt x="194" y="523"/>
                </a:lnTo>
                <a:lnTo>
                  <a:pt x="134" y="492"/>
                </a:lnTo>
                <a:lnTo>
                  <a:pt x="149" y="523"/>
                </a:lnTo>
                <a:lnTo>
                  <a:pt x="164" y="538"/>
                </a:lnTo>
                <a:lnTo>
                  <a:pt x="179" y="584"/>
                </a:lnTo>
                <a:lnTo>
                  <a:pt x="209" y="584"/>
                </a:lnTo>
                <a:lnTo>
                  <a:pt x="209" y="553"/>
                </a:lnTo>
                <a:lnTo>
                  <a:pt x="239" y="569"/>
                </a:lnTo>
                <a:lnTo>
                  <a:pt x="239" y="538"/>
                </a:lnTo>
                <a:lnTo>
                  <a:pt x="268" y="507"/>
                </a:lnTo>
                <a:lnTo>
                  <a:pt x="298" y="507"/>
                </a:lnTo>
                <a:lnTo>
                  <a:pt x="283" y="476"/>
                </a:lnTo>
                <a:lnTo>
                  <a:pt x="283" y="446"/>
                </a:lnTo>
                <a:lnTo>
                  <a:pt x="313" y="446"/>
                </a:lnTo>
                <a:lnTo>
                  <a:pt x="313" y="461"/>
                </a:lnTo>
                <a:lnTo>
                  <a:pt x="328" y="476"/>
                </a:lnTo>
                <a:lnTo>
                  <a:pt x="358" y="476"/>
                </a:lnTo>
                <a:lnTo>
                  <a:pt x="343" y="446"/>
                </a:lnTo>
                <a:lnTo>
                  <a:pt x="418" y="415"/>
                </a:lnTo>
                <a:lnTo>
                  <a:pt x="403" y="461"/>
                </a:lnTo>
                <a:lnTo>
                  <a:pt x="403" y="476"/>
                </a:lnTo>
                <a:lnTo>
                  <a:pt x="432" y="430"/>
                </a:lnTo>
                <a:lnTo>
                  <a:pt x="492" y="415"/>
                </a:lnTo>
                <a:lnTo>
                  <a:pt x="507" y="415"/>
                </a:lnTo>
                <a:lnTo>
                  <a:pt x="492" y="384"/>
                </a:lnTo>
                <a:lnTo>
                  <a:pt x="596" y="384"/>
                </a:lnTo>
                <a:lnTo>
                  <a:pt x="596" y="400"/>
                </a:lnTo>
                <a:lnTo>
                  <a:pt x="567" y="323"/>
                </a:lnTo>
                <a:lnTo>
                  <a:pt x="582" y="307"/>
                </a:lnTo>
                <a:lnTo>
                  <a:pt x="582" y="261"/>
                </a:lnTo>
                <a:lnTo>
                  <a:pt x="611" y="261"/>
                </a:lnTo>
                <a:lnTo>
                  <a:pt x="626" y="307"/>
                </a:lnTo>
                <a:lnTo>
                  <a:pt x="671" y="384"/>
                </a:lnTo>
                <a:lnTo>
                  <a:pt x="686" y="415"/>
                </a:lnTo>
                <a:lnTo>
                  <a:pt x="671" y="446"/>
                </a:lnTo>
                <a:lnTo>
                  <a:pt x="641" y="461"/>
                </a:lnTo>
                <a:lnTo>
                  <a:pt x="686" y="476"/>
                </a:lnTo>
                <a:lnTo>
                  <a:pt x="701" y="415"/>
                </a:lnTo>
                <a:lnTo>
                  <a:pt x="701" y="384"/>
                </a:lnTo>
                <a:lnTo>
                  <a:pt x="716" y="384"/>
                </a:lnTo>
                <a:lnTo>
                  <a:pt x="760" y="415"/>
                </a:lnTo>
                <a:lnTo>
                  <a:pt x="716" y="369"/>
                </a:lnTo>
                <a:lnTo>
                  <a:pt x="686" y="369"/>
                </a:lnTo>
                <a:lnTo>
                  <a:pt x="671" y="323"/>
                </a:lnTo>
                <a:lnTo>
                  <a:pt x="641" y="307"/>
                </a:lnTo>
                <a:lnTo>
                  <a:pt x="656" y="261"/>
                </a:lnTo>
                <a:lnTo>
                  <a:pt x="686" y="292"/>
                </a:lnTo>
                <a:lnTo>
                  <a:pt x="686" y="261"/>
                </a:lnTo>
                <a:lnTo>
                  <a:pt x="746" y="277"/>
                </a:lnTo>
                <a:lnTo>
                  <a:pt x="746" y="246"/>
                </a:lnTo>
                <a:lnTo>
                  <a:pt x="716" y="246"/>
                </a:lnTo>
                <a:lnTo>
                  <a:pt x="701" y="215"/>
                </a:lnTo>
                <a:lnTo>
                  <a:pt x="746" y="184"/>
                </a:lnTo>
                <a:lnTo>
                  <a:pt x="731" y="169"/>
                </a:lnTo>
                <a:lnTo>
                  <a:pt x="805" y="92"/>
                </a:lnTo>
                <a:lnTo>
                  <a:pt x="924" y="61"/>
                </a:lnTo>
                <a:lnTo>
                  <a:pt x="924" y="31"/>
                </a:lnTo>
                <a:lnTo>
                  <a:pt x="939" y="0"/>
                </a:lnTo>
                <a:lnTo>
                  <a:pt x="984" y="0"/>
                </a:lnTo>
                <a:lnTo>
                  <a:pt x="999" y="31"/>
                </a:lnTo>
                <a:lnTo>
                  <a:pt x="1029" y="0"/>
                </a:lnTo>
                <a:lnTo>
                  <a:pt x="1059" y="0"/>
                </a:lnTo>
                <a:lnTo>
                  <a:pt x="1074" y="0"/>
                </a:lnTo>
                <a:lnTo>
                  <a:pt x="1103" y="31"/>
                </a:lnTo>
                <a:lnTo>
                  <a:pt x="1088" y="61"/>
                </a:lnTo>
                <a:lnTo>
                  <a:pt x="1074" y="92"/>
                </a:lnTo>
                <a:lnTo>
                  <a:pt x="1103" y="108"/>
                </a:lnTo>
                <a:lnTo>
                  <a:pt x="1088" y="138"/>
                </a:lnTo>
                <a:lnTo>
                  <a:pt x="1163" y="61"/>
                </a:lnTo>
                <a:lnTo>
                  <a:pt x="1193" y="92"/>
                </a:lnTo>
                <a:lnTo>
                  <a:pt x="1208" y="46"/>
                </a:lnTo>
                <a:lnTo>
                  <a:pt x="1342" y="61"/>
                </a:lnTo>
                <a:lnTo>
                  <a:pt x="1461" y="108"/>
                </a:lnTo>
                <a:lnTo>
                  <a:pt x="1476" y="77"/>
                </a:lnTo>
                <a:lnTo>
                  <a:pt x="1536" y="46"/>
                </a:lnTo>
                <a:lnTo>
                  <a:pt x="1610" y="46"/>
                </a:lnTo>
                <a:lnTo>
                  <a:pt x="1655" y="61"/>
                </a:lnTo>
                <a:lnTo>
                  <a:pt x="1745" y="31"/>
                </a:lnTo>
                <a:lnTo>
                  <a:pt x="1849" y="46"/>
                </a:lnTo>
                <a:lnTo>
                  <a:pt x="1953" y="108"/>
                </a:lnTo>
                <a:lnTo>
                  <a:pt x="2028" y="61"/>
                </a:lnTo>
                <a:lnTo>
                  <a:pt x="2043" y="92"/>
                </a:lnTo>
                <a:lnTo>
                  <a:pt x="2073" y="77"/>
                </a:lnTo>
                <a:lnTo>
                  <a:pt x="2073" y="46"/>
                </a:lnTo>
                <a:lnTo>
                  <a:pt x="2147" y="31"/>
                </a:lnTo>
                <a:lnTo>
                  <a:pt x="2207" y="61"/>
                </a:lnTo>
                <a:lnTo>
                  <a:pt x="2311" y="46"/>
                </a:lnTo>
                <a:lnTo>
                  <a:pt x="2341" y="108"/>
                </a:lnTo>
                <a:lnTo>
                  <a:pt x="2311" y="108"/>
                </a:lnTo>
                <a:lnTo>
                  <a:pt x="2252" y="92"/>
                </a:lnTo>
                <a:lnTo>
                  <a:pt x="2252" y="123"/>
                </a:lnTo>
                <a:lnTo>
                  <a:pt x="2266" y="138"/>
                </a:lnTo>
                <a:lnTo>
                  <a:pt x="2311" y="138"/>
                </a:lnTo>
                <a:lnTo>
                  <a:pt x="2326" y="138"/>
                </a:lnTo>
                <a:lnTo>
                  <a:pt x="2326" y="184"/>
                </a:lnTo>
                <a:lnTo>
                  <a:pt x="2281" y="231"/>
                </a:lnTo>
                <a:lnTo>
                  <a:pt x="2252" y="277"/>
                </a:lnTo>
                <a:lnTo>
                  <a:pt x="2207" y="261"/>
                </a:lnTo>
                <a:lnTo>
                  <a:pt x="2162" y="261"/>
                </a:lnTo>
                <a:lnTo>
                  <a:pt x="2147" y="307"/>
                </a:lnTo>
                <a:lnTo>
                  <a:pt x="2132" y="277"/>
                </a:lnTo>
                <a:lnTo>
                  <a:pt x="2102" y="307"/>
                </a:lnTo>
                <a:lnTo>
                  <a:pt x="2117" y="369"/>
                </a:lnTo>
                <a:lnTo>
                  <a:pt x="2147" y="369"/>
                </a:lnTo>
                <a:lnTo>
                  <a:pt x="2147" y="400"/>
                </a:lnTo>
                <a:lnTo>
                  <a:pt x="2162" y="415"/>
                </a:lnTo>
                <a:lnTo>
                  <a:pt x="2162" y="461"/>
                </a:lnTo>
                <a:lnTo>
                  <a:pt x="2177" y="476"/>
                </a:lnTo>
                <a:lnTo>
                  <a:pt x="2162" y="492"/>
                </a:lnTo>
                <a:lnTo>
                  <a:pt x="2177" y="538"/>
                </a:lnTo>
                <a:lnTo>
                  <a:pt x="2162" y="538"/>
                </a:lnTo>
                <a:lnTo>
                  <a:pt x="2147" y="615"/>
                </a:lnTo>
                <a:lnTo>
                  <a:pt x="2058" y="461"/>
                </a:lnTo>
                <a:lnTo>
                  <a:pt x="2043" y="400"/>
                </a:lnTo>
                <a:lnTo>
                  <a:pt x="2058" y="400"/>
                </a:lnTo>
                <a:lnTo>
                  <a:pt x="2088" y="292"/>
                </a:lnTo>
                <a:lnTo>
                  <a:pt x="2058" y="215"/>
                </a:lnTo>
                <a:lnTo>
                  <a:pt x="2028" y="231"/>
                </a:lnTo>
                <a:lnTo>
                  <a:pt x="2043" y="246"/>
                </a:lnTo>
                <a:lnTo>
                  <a:pt x="2043" y="292"/>
                </a:lnTo>
                <a:lnTo>
                  <a:pt x="2013" y="292"/>
                </a:lnTo>
                <a:lnTo>
                  <a:pt x="2013" y="246"/>
                </a:lnTo>
                <a:lnTo>
                  <a:pt x="1968" y="307"/>
                </a:lnTo>
                <a:lnTo>
                  <a:pt x="1968" y="384"/>
                </a:lnTo>
                <a:lnTo>
                  <a:pt x="1938" y="400"/>
                </a:lnTo>
                <a:lnTo>
                  <a:pt x="1894" y="384"/>
                </a:lnTo>
                <a:lnTo>
                  <a:pt x="1894" y="400"/>
                </a:lnTo>
                <a:lnTo>
                  <a:pt x="1804" y="430"/>
                </a:lnTo>
                <a:lnTo>
                  <a:pt x="1774" y="553"/>
                </a:lnTo>
                <a:lnTo>
                  <a:pt x="1759" y="584"/>
                </a:lnTo>
                <a:lnTo>
                  <a:pt x="1804" y="599"/>
                </a:lnTo>
                <a:lnTo>
                  <a:pt x="1819" y="630"/>
                </a:lnTo>
                <a:lnTo>
                  <a:pt x="1849" y="584"/>
                </a:lnTo>
                <a:lnTo>
                  <a:pt x="1879" y="599"/>
                </a:lnTo>
                <a:lnTo>
                  <a:pt x="1894" y="615"/>
                </a:lnTo>
                <a:lnTo>
                  <a:pt x="1909" y="692"/>
                </a:lnTo>
                <a:lnTo>
                  <a:pt x="1923" y="753"/>
                </a:lnTo>
                <a:lnTo>
                  <a:pt x="1894" y="907"/>
                </a:lnTo>
                <a:lnTo>
                  <a:pt x="1849" y="938"/>
                </a:lnTo>
                <a:lnTo>
                  <a:pt x="1819" y="876"/>
                </a:lnTo>
                <a:lnTo>
                  <a:pt x="1849" y="861"/>
                </a:lnTo>
                <a:lnTo>
                  <a:pt x="1849" y="784"/>
                </a:lnTo>
                <a:lnTo>
                  <a:pt x="1819" y="784"/>
                </a:lnTo>
                <a:lnTo>
                  <a:pt x="1804" y="799"/>
                </a:lnTo>
                <a:lnTo>
                  <a:pt x="1789" y="799"/>
                </a:lnTo>
                <a:lnTo>
                  <a:pt x="1730" y="753"/>
                </a:lnTo>
                <a:lnTo>
                  <a:pt x="1730" y="769"/>
                </a:lnTo>
                <a:lnTo>
                  <a:pt x="1700" y="738"/>
                </a:lnTo>
                <a:lnTo>
                  <a:pt x="1655" y="692"/>
                </a:lnTo>
                <a:lnTo>
                  <a:pt x="1610" y="661"/>
                </a:lnTo>
                <a:lnTo>
                  <a:pt x="1581" y="661"/>
                </a:lnTo>
                <a:lnTo>
                  <a:pt x="1566" y="707"/>
                </a:lnTo>
                <a:lnTo>
                  <a:pt x="1581" y="707"/>
                </a:lnTo>
                <a:lnTo>
                  <a:pt x="1581" y="738"/>
                </a:lnTo>
                <a:lnTo>
                  <a:pt x="1566" y="784"/>
                </a:lnTo>
                <a:lnTo>
                  <a:pt x="1551" y="799"/>
                </a:lnTo>
                <a:lnTo>
                  <a:pt x="1536" y="799"/>
                </a:lnTo>
                <a:lnTo>
                  <a:pt x="1491" y="799"/>
                </a:lnTo>
                <a:lnTo>
                  <a:pt x="1476" y="815"/>
                </a:lnTo>
                <a:lnTo>
                  <a:pt x="1446" y="815"/>
                </a:lnTo>
                <a:lnTo>
                  <a:pt x="1431" y="830"/>
                </a:lnTo>
                <a:lnTo>
                  <a:pt x="1357" y="799"/>
                </a:lnTo>
                <a:lnTo>
                  <a:pt x="1312" y="815"/>
                </a:lnTo>
                <a:lnTo>
                  <a:pt x="1297" y="799"/>
                </a:lnTo>
                <a:lnTo>
                  <a:pt x="1238" y="769"/>
                </a:lnTo>
                <a:lnTo>
                  <a:pt x="1223" y="815"/>
                </a:lnTo>
                <a:lnTo>
                  <a:pt x="1223" y="845"/>
                </a:lnTo>
                <a:lnTo>
                  <a:pt x="1178" y="845"/>
                </a:lnTo>
                <a:lnTo>
                  <a:pt x="1133" y="845"/>
                </a:lnTo>
                <a:lnTo>
                  <a:pt x="1088" y="89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4" name="Freeform 627"/>
          <p:cNvSpPr>
            <a:spLocks/>
          </p:cNvSpPr>
          <p:nvPr/>
        </p:nvSpPr>
        <p:spPr bwMode="auto">
          <a:xfrm>
            <a:off x="6008451" y="3009237"/>
            <a:ext cx="127616" cy="62924"/>
          </a:xfrm>
          <a:custGeom>
            <a:avLst/>
            <a:gdLst>
              <a:gd name="T0" fmla="*/ 0 w 90"/>
              <a:gd name="T1" fmla="*/ 0 h 47"/>
              <a:gd name="T2" fmla="*/ 0 w 90"/>
              <a:gd name="T3" fmla="*/ 0 h 47"/>
              <a:gd name="T4" fmla="*/ 0 w 90"/>
              <a:gd name="T5" fmla="*/ 0 h 47"/>
              <a:gd name="T6" fmla="*/ 0 w 90"/>
              <a:gd name="T7" fmla="*/ 0 h 47"/>
              <a:gd name="T8" fmla="*/ 0 w 90"/>
              <a:gd name="T9" fmla="*/ 0 h 47"/>
              <a:gd name="T10" fmla="*/ 0 w 90"/>
              <a:gd name="T11" fmla="*/ 0 h 47"/>
              <a:gd name="T12" fmla="*/ 0 w 90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47">
                <a:moveTo>
                  <a:pt x="30" y="46"/>
                </a:moveTo>
                <a:lnTo>
                  <a:pt x="0" y="46"/>
                </a:lnTo>
                <a:lnTo>
                  <a:pt x="0" y="0"/>
                </a:lnTo>
                <a:lnTo>
                  <a:pt x="89" y="0"/>
                </a:lnTo>
                <a:lnTo>
                  <a:pt x="89" y="15"/>
                </a:lnTo>
                <a:lnTo>
                  <a:pt x="45" y="15"/>
                </a:lnTo>
                <a:lnTo>
                  <a:pt x="30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5" name="Freeform 628"/>
          <p:cNvSpPr>
            <a:spLocks/>
          </p:cNvSpPr>
          <p:nvPr/>
        </p:nvSpPr>
        <p:spPr bwMode="auto">
          <a:xfrm>
            <a:off x="5682694" y="3085418"/>
            <a:ext cx="47017" cy="79483"/>
          </a:xfrm>
          <a:custGeom>
            <a:avLst/>
            <a:gdLst>
              <a:gd name="T0" fmla="*/ 0 w 31"/>
              <a:gd name="T1" fmla="*/ 0 h 62"/>
              <a:gd name="T2" fmla="*/ 0 w 31"/>
              <a:gd name="T3" fmla="*/ 0 h 62"/>
              <a:gd name="T4" fmla="*/ 0 w 31"/>
              <a:gd name="T5" fmla="*/ 0 h 62"/>
              <a:gd name="T6" fmla="*/ 0 w 31"/>
              <a:gd name="T7" fmla="*/ 0 h 62"/>
              <a:gd name="T8" fmla="*/ 0 w 31"/>
              <a:gd name="T9" fmla="*/ 0 h 62"/>
              <a:gd name="T10" fmla="*/ 0 w 31"/>
              <a:gd name="T11" fmla="*/ 0 h 62"/>
              <a:gd name="T12" fmla="*/ 0 w 31"/>
              <a:gd name="T13" fmla="*/ 0 h 62"/>
              <a:gd name="T14" fmla="*/ 0 w 31"/>
              <a:gd name="T15" fmla="*/ 0 h 62"/>
              <a:gd name="T16" fmla="*/ 0 w 31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62">
                <a:moveTo>
                  <a:pt x="30" y="31"/>
                </a:moveTo>
                <a:lnTo>
                  <a:pt x="30" y="15"/>
                </a:lnTo>
                <a:lnTo>
                  <a:pt x="15" y="0"/>
                </a:lnTo>
                <a:lnTo>
                  <a:pt x="0" y="15"/>
                </a:lnTo>
                <a:lnTo>
                  <a:pt x="0" y="31"/>
                </a:lnTo>
                <a:lnTo>
                  <a:pt x="15" y="61"/>
                </a:lnTo>
                <a:lnTo>
                  <a:pt x="30" y="61"/>
                </a:lnTo>
                <a:lnTo>
                  <a:pt x="30" y="46"/>
                </a:lnTo>
                <a:lnTo>
                  <a:pt x="3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6" name="Freeform 629"/>
          <p:cNvSpPr>
            <a:spLocks/>
          </p:cNvSpPr>
          <p:nvPr/>
        </p:nvSpPr>
        <p:spPr bwMode="auto">
          <a:xfrm>
            <a:off x="5320001" y="1992516"/>
            <a:ext cx="194783" cy="192084"/>
          </a:xfrm>
          <a:custGeom>
            <a:avLst/>
            <a:gdLst>
              <a:gd name="T0" fmla="*/ 0 w 134"/>
              <a:gd name="T1" fmla="*/ 0 h 156"/>
              <a:gd name="T2" fmla="*/ 0 w 134"/>
              <a:gd name="T3" fmla="*/ 0 h 156"/>
              <a:gd name="T4" fmla="*/ 0 w 134"/>
              <a:gd name="T5" fmla="*/ 0 h 156"/>
              <a:gd name="T6" fmla="*/ 0 w 134"/>
              <a:gd name="T7" fmla="*/ 0 h 156"/>
              <a:gd name="T8" fmla="*/ 0 w 134"/>
              <a:gd name="T9" fmla="*/ 0 h 156"/>
              <a:gd name="T10" fmla="*/ 0 w 134"/>
              <a:gd name="T11" fmla="*/ 0 h 156"/>
              <a:gd name="T12" fmla="*/ 0 w 134"/>
              <a:gd name="T13" fmla="*/ 0 h 156"/>
              <a:gd name="T14" fmla="*/ 0 w 134"/>
              <a:gd name="T15" fmla="*/ 0 h 156"/>
              <a:gd name="T16" fmla="*/ 0 w 134"/>
              <a:gd name="T17" fmla="*/ 0 h 156"/>
              <a:gd name="T18" fmla="*/ 0 w 134"/>
              <a:gd name="T19" fmla="*/ 0 h 156"/>
              <a:gd name="T20" fmla="*/ 0 w 134"/>
              <a:gd name="T21" fmla="*/ 0 h 156"/>
              <a:gd name="T22" fmla="*/ 0 w 134"/>
              <a:gd name="T23" fmla="*/ 0 h 156"/>
              <a:gd name="T24" fmla="*/ 0 w 134"/>
              <a:gd name="T25" fmla="*/ 0 h 1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4" h="156">
                <a:moveTo>
                  <a:pt x="15" y="155"/>
                </a:moveTo>
                <a:lnTo>
                  <a:pt x="15" y="140"/>
                </a:lnTo>
                <a:lnTo>
                  <a:pt x="59" y="93"/>
                </a:lnTo>
                <a:lnTo>
                  <a:pt x="103" y="47"/>
                </a:lnTo>
                <a:lnTo>
                  <a:pt x="133" y="31"/>
                </a:lnTo>
                <a:lnTo>
                  <a:pt x="118" y="0"/>
                </a:lnTo>
                <a:lnTo>
                  <a:pt x="103" y="0"/>
                </a:lnTo>
                <a:lnTo>
                  <a:pt x="89" y="16"/>
                </a:lnTo>
                <a:lnTo>
                  <a:pt x="74" y="31"/>
                </a:lnTo>
                <a:lnTo>
                  <a:pt x="30" y="62"/>
                </a:lnTo>
                <a:lnTo>
                  <a:pt x="0" y="109"/>
                </a:lnTo>
                <a:lnTo>
                  <a:pt x="0" y="140"/>
                </a:lnTo>
                <a:lnTo>
                  <a:pt x="15" y="15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7" name="Freeform 630"/>
          <p:cNvSpPr>
            <a:spLocks/>
          </p:cNvSpPr>
          <p:nvPr/>
        </p:nvSpPr>
        <p:spPr bwMode="auto">
          <a:xfrm>
            <a:off x="7469326" y="2545586"/>
            <a:ext cx="198141" cy="291438"/>
          </a:xfrm>
          <a:custGeom>
            <a:avLst/>
            <a:gdLst>
              <a:gd name="T0" fmla="*/ 0 w 136"/>
              <a:gd name="T1" fmla="*/ 0 h 231"/>
              <a:gd name="T2" fmla="*/ 0 w 136"/>
              <a:gd name="T3" fmla="*/ 0 h 231"/>
              <a:gd name="T4" fmla="*/ 0 w 136"/>
              <a:gd name="T5" fmla="*/ 0 h 231"/>
              <a:gd name="T6" fmla="*/ 0 w 136"/>
              <a:gd name="T7" fmla="*/ 0 h 231"/>
              <a:gd name="T8" fmla="*/ 0 w 136"/>
              <a:gd name="T9" fmla="*/ 0 h 231"/>
              <a:gd name="T10" fmla="*/ 0 w 136"/>
              <a:gd name="T11" fmla="*/ 0 h 231"/>
              <a:gd name="T12" fmla="*/ 0 w 136"/>
              <a:gd name="T13" fmla="*/ 0 h 231"/>
              <a:gd name="T14" fmla="*/ 0 w 136"/>
              <a:gd name="T15" fmla="*/ 0 h 231"/>
              <a:gd name="T16" fmla="*/ 0 w 136"/>
              <a:gd name="T17" fmla="*/ 0 h 231"/>
              <a:gd name="T18" fmla="*/ 0 w 136"/>
              <a:gd name="T19" fmla="*/ 0 h 231"/>
              <a:gd name="T20" fmla="*/ 0 w 136"/>
              <a:gd name="T21" fmla="*/ 0 h 231"/>
              <a:gd name="T22" fmla="*/ 0 w 136"/>
              <a:gd name="T23" fmla="*/ 0 h 231"/>
              <a:gd name="T24" fmla="*/ 0 w 136"/>
              <a:gd name="T25" fmla="*/ 0 h 231"/>
              <a:gd name="T26" fmla="*/ 0 w 136"/>
              <a:gd name="T27" fmla="*/ 0 h 231"/>
              <a:gd name="T28" fmla="*/ 0 w 136"/>
              <a:gd name="T29" fmla="*/ 0 h 231"/>
              <a:gd name="T30" fmla="*/ 0 w 136"/>
              <a:gd name="T31" fmla="*/ 0 h 2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6" h="231">
                <a:moveTo>
                  <a:pt x="0" y="0"/>
                </a:moveTo>
                <a:lnTo>
                  <a:pt x="30" y="61"/>
                </a:lnTo>
                <a:lnTo>
                  <a:pt x="45" y="77"/>
                </a:lnTo>
                <a:lnTo>
                  <a:pt x="60" y="153"/>
                </a:lnTo>
                <a:lnTo>
                  <a:pt x="75" y="169"/>
                </a:lnTo>
                <a:lnTo>
                  <a:pt x="90" y="199"/>
                </a:lnTo>
                <a:lnTo>
                  <a:pt x="105" y="230"/>
                </a:lnTo>
                <a:lnTo>
                  <a:pt x="105" y="215"/>
                </a:lnTo>
                <a:lnTo>
                  <a:pt x="135" y="230"/>
                </a:lnTo>
                <a:lnTo>
                  <a:pt x="135" y="215"/>
                </a:lnTo>
                <a:lnTo>
                  <a:pt x="105" y="184"/>
                </a:lnTo>
                <a:lnTo>
                  <a:pt x="90" y="138"/>
                </a:lnTo>
                <a:lnTo>
                  <a:pt x="105" y="153"/>
                </a:lnTo>
                <a:lnTo>
                  <a:pt x="90" y="107"/>
                </a:lnTo>
                <a:lnTo>
                  <a:pt x="45" y="6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8" name="Freeform 631"/>
          <p:cNvSpPr>
            <a:spLocks/>
          </p:cNvSpPr>
          <p:nvPr/>
        </p:nvSpPr>
        <p:spPr bwMode="auto">
          <a:xfrm>
            <a:off x="5900985" y="1701078"/>
            <a:ext cx="130974" cy="115913"/>
          </a:xfrm>
          <a:custGeom>
            <a:avLst/>
            <a:gdLst>
              <a:gd name="T0" fmla="*/ 0 w 90"/>
              <a:gd name="T1" fmla="*/ 0 h 93"/>
              <a:gd name="T2" fmla="*/ 0 w 90"/>
              <a:gd name="T3" fmla="*/ 0 h 93"/>
              <a:gd name="T4" fmla="*/ 0 w 90"/>
              <a:gd name="T5" fmla="*/ 0 h 93"/>
              <a:gd name="T6" fmla="*/ 0 w 90"/>
              <a:gd name="T7" fmla="*/ 0 h 93"/>
              <a:gd name="T8" fmla="*/ 0 w 90"/>
              <a:gd name="T9" fmla="*/ 0 h 93"/>
              <a:gd name="T10" fmla="*/ 0 w 90"/>
              <a:gd name="T11" fmla="*/ 0 h 93"/>
              <a:gd name="T12" fmla="*/ 0 w 90"/>
              <a:gd name="T13" fmla="*/ 0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93">
                <a:moveTo>
                  <a:pt x="74" y="31"/>
                </a:moveTo>
                <a:lnTo>
                  <a:pt x="15" y="0"/>
                </a:lnTo>
                <a:lnTo>
                  <a:pt x="0" y="31"/>
                </a:lnTo>
                <a:lnTo>
                  <a:pt x="30" y="92"/>
                </a:lnTo>
                <a:lnTo>
                  <a:pt x="74" y="77"/>
                </a:lnTo>
                <a:lnTo>
                  <a:pt x="89" y="31"/>
                </a:lnTo>
                <a:lnTo>
                  <a:pt x="74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9" name="Freeform 632"/>
          <p:cNvSpPr>
            <a:spLocks/>
          </p:cNvSpPr>
          <p:nvPr/>
        </p:nvSpPr>
        <p:spPr bwMode="auto">
          <a:xfrm>
            <a:off x="5276337" y="2201159"/>
            <a:ext cx="130974" cy="99354"/>
          </a:xfrm>
          <a:custGeom>
            <a:avLst/>
            <a:gdLst>
              <a:gd name="T0" fmla="*/ 0 w 91"/>
              <a:gd name="T1" fmla="*/ 0 h 78"/>
              <a:gd name="T2" fmla="*/ 0 w 91"/>
              <a:gd name="T3" fmla="*/ 0 h 78"/>
              <a:gd name="T4" fmla="*/ 0 w 91"/>
              <a:gd name="T5" fmla="*/ 0 h 78"/>
              <a:gd name="T6" fmla="*/ 0 w 91"/>
              <a:gd name="T7" fmla="*/ 0 h 78"/>
              <a:gd name="T8" fmla="*/ 0 w 91"/>
              <a:gd name="T9" fmla="*/ 0 h 78"/>
              <a:gd name="T10" fmla="*/ 0 w 91"/>
              <a:gd name="T11" fmla="*/ 0 h 78"/>
              <a:gd name="T12" fmla="*/ 0 w 91"/>
              <a:gd name="T13" fmla="*/ 0 h 78"/>
              <a:gd name="T14" fmla="*/ 0 w 91"/>
              <a:gd name="T15" fmla="*/ 0 h 78"/>
              <a:gd name="T16" fmla="*/ 0 w 91"/>
              <a:gd name="T17" fmla="*/ 0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1" h="78">
                <a:moveTo>
                  <a:pt x="45" y="0"/>
                </a:moveTo>
                <a:lnTo>
                  <a:pt x="15" y="0"/>
                </a:lnTo>
                <a:lnTo>
                  <a:pt x="0" y="31"/>
                </a:lnTo>
                <a:lnTo>
                  <a:pt x="15" y="62"/>
                </a:lnTo>
                <a:lnTo>
                  <a:pt x="30" y="62"/>
                </a:lnTo>
                <a:lnTo>
                  <a:pt x="45" y="77"/>
                </a:lnTo>
                <a:lnTo>
                  <a:pt x="90" y="62"/>
                </a:lnTo>
                <a:lnTo>
                  <a:pt x="45" y="31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0" name="Freeform 633"/>
          <p:cNvSpPr>
            <a:spLocks/>
          </p:cNvSpPr>
          <p:nvPr/>
        </p:nvSpPr>
        <p:spPr bwMode="auto">
          <a:xfrm>
            <a:off x="6048756" y="1740820"/>
            <a:ext cx="70525" cy="76171"/>
          </a:xfrm>
          <a:custGeom>
            <a:avLst/>
            <a:gdLst>
              <a:gd name="T0" fmla="*/ 0 w 47"/>
              <a:gd name="T1" fmla="*/ 0 h 62"/>
              <a:gd name="T2" fmla="*/ 0 w 47"/>
              <a:gd name="T3" fmla="*/ 0 h 62"/>
              <a:gd name="T4" fmla="*/ 0 w 47"/>
              <a:gd name="T5" fmla="*/ 0 h 62"/>
              <a:gd name="T6" fmla="*/ 0 w 47"/>
              <a:gd name="T7" fmla="*/ 0 h 62"/>
              <a:gd name="T8" fmla="*/ 0 w 47"/>
              <a:gd name="T9" fmla="*/ 0 h 62"/>
              <a:gd name="T10" fmla="*/ 0 w 47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" h="62">
                <a:moveTo>
                  <a:pt x="0" y="0"/>
                </a:moveTo>
                <a:lnTo>
                  <a:pt x="0" y="46"/>
                </a:lnTo>
                <a:lnTo>
                  <a:pt x="15" y="61"/>
                </a:lnTo>
                <a:lnTo>
                  <a:pt x="46" y="31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1" name="Freeform 634"/>
          <p:cNvSpPr>
            <a:spLocks/>
          </p:cNvSpPr>
          <p:nvPr/>
        </p:nvSpPr>
        <p:spPr bwMode="auto">
          <a:xfrm>
            <a:off x="6911840" y="1777249"/>
            <a:ext cx="63808" cy="39742"/>
          </a:xfrm>
          <a:custGeom>
            <a:avLst/>
            <a:gdLst>
              <a:gd name="T0" fmla="*/ 0 w 45"/>
              <a:gd name="T1" fmla="*/ 0 h 32"/>
              <a:gd name="T2" fmla="*/ 0 w 45"/>
              <a:gd name="T3" fmla="*/ 0 h 32"/>
              <a:gd name="T4" fmla="*/ 0 w 45"/>
              <a:gd name="T5" fmla="*/ 0 h 32"/>
              <a:gd name="T6" fmla="*/ 0 w 45"/>
              <a:gd name="T7" fmla="*/ 0 h 32"/>
              <a:gd name="T8" fmla="*/ 0 w 45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2">
                <a:moveTo>
                  <a:pt x="0" y="0"/>
                </a:moveTo>
                <a:lnTo>
                  <a:pt x="44" y="16"/>
                </a:lnTo>
                <a:lnTo>
                  <a:pt x="44" y="31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2" name="Freeform 635"/>
          <p:cNvSpPr>
            <a:spLocks/>
          </p:cNvSpPr>
          <p:nvPr/>
        </p:nvSpPr>
        <p:spPr bwMode="auto">
          <a:xfrm>
            <a:off x="7751426" y="1797120"/>
            <a:ext cx="67167" cy="39742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w 46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31">
                <a:moveTo>
                  <a:pt x="0" y="0"/>
                </a:moveTo>
                <a:lnTo>
                  <a:pt x="0" y="30"/>
                </a:lnTo>
                <a:lnTo>
                  <a:pt x="30" y="15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3" name="Freeform 636"/>
          <p:cNvSpPr>
            <a:spLocks/>
          </p:cNvSpPr>
          <p:nvPr/>
        </p:nvSpPr>
        <p:spPr bwMode="auto">
          <a:xfrm>
            <a:off x="6827883" y="1777249"/>
            <a:ext cx="43658" cy="59612"/>
          </a:xfrm>
          <a:custGeom>
            <a:avLst/>
            <a:gdLst>
              <a:gd name="T0" fmla="*/ 0 w 30"/>
              <a:gd name="T1" fmla="*/ 0 h 47"/>
              <a:gd name="T2" fmla="*/ 0 w 30"/>
              <a:gd name="T3" fmla="*/ 0 h 47"/>
              <a:gd name="T4" fmla="*/ 0 w 30"/>
              <a:gd name="T5" fmla="*/ 0 h 47"/>
              <a:gd name="T6" fmla="*/ 0 w 30"/>
              <a:gd name="T7" fmla="*/ 0 h 47"/>
              <a:gd name="T8" fmla="*/ 0 w 30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7">
                <a:moveTo>
                  <a:pt x="0" y="0"/>
                </a:moveTo>
                <a:lnTo>
                  <a:pt x="0" y="31"/>
                </a:lnTo>
                <a:lnTo>
                  <a:pt x="29" y="46"/>
                </a:lnTo>
                <a:lnTo>
                  <a:pt x="29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4" name="Freeform 637"/>
          <p:cNvSpPr>
            <a:spLocks/>
          </p:cNvSpPr>
          <p:nvPr/>
        </p:nvSpPr>
        <p:spPr bwMode="auto">
          <a:xfrm>
            <a:off x="5427461" y="2280642"/>
            <a:ext cx="43658" cy="36430"/>
          </a:xfrm>
          <a:custGeom>
            <a:avLst/>
            <a:gdLst>
              <a:gd name="T0" fmla="*/ 0 w 30"/>
              <a:gd name="T1" fmla="*/ 0 h 32"/>
              <a:gd name="T2" fmla="*/ 0 w 30"/>
              <a:gd name="T3" fmla="*/ 0 h 32"/>
              <a:gd name="T4" fmla="*/ 0 w 30"/>
              <a:gd name="T5" fmla="*/ 0 h 32"/>
              <a:gd name="T6" fmla="*/ 0 w 30"/>
              <a:gd name="T7" fmla="*/ 0 h 32"/>
              <a:gd name="T8" fmla="*/ 0 w 30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2">
                <a:moveTo>
                  <a:pt x="0" y="0"/>
                </a:moveTo>
                <a:lnTo>
                  <a:pt x="29" y="16"/>
                </a:lnTo>
                <a:lnTo>
                  <a:pt x="15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5" name="Freeform 638"/>
          <p:cNvSpPr>
            <a:spLocks/>
          </p:cNvSpPr>
          <p:nvPr/>
        </p:nvSpPr>
        <p:spPr bwMode="auto">
          <a:xfrm>
            <a:off x="7946203" y="2393253"/>
            <a:ext cx="63808" cy="23183"/>
          </a:xfrm>
          <a:custGeom>
            <a:avLst/>
            <a:gdLst>
              <a:gd name="T0" fmla="*/ 0 w 45"/>
              <a:gd name="T1" fmla="*/ 0 h 17"/>
              <a:gd name="T2" fmla="*/ 0 w 45"/>
              <a:gd name="T3" fmla="*/ 0 h 17"/>
              <a:gd name="T4" fmla="*/ 0 w 45"/>
              <a:gd name="T5" fmla="*/ 0 h 17"/>
              <a:gd name="T6" fmla="*/ 0 w 45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" h="17">
                <a:moveTo>
                  <a:pt x="14" y="0"/>
                </a:moveTo>
                <a:lnTo>
                  <a:pt x="0" y="0"/>
                </a:lnTo>
                <a:lnTo>
                  <a:pt x="44" y="16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6" name="Line 639"/>
          <p:cNvSpPr>
            <a:spLocks noChangeShapeType="1"/>
          </p:cNvSpPr>
          <p:nvPr/>
        </p:nvSpPr>
        <p:spPr bwMode="auto">
          <a:xfrm>
            <a:off x="8161136" y="2452865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7" name="Line 640"/>
          <p:cNvSpPr>
            <a:spLocks noChangeShapeType="1"/>
          </p:cNvSpPr>
          <p:nvPr/>
        </p:nvSpPr>
        <p:spPr bwMode="auto">
          <a:xfrm>
            <a:off x="6115918" y="3317234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8" name="Line 641"/>
          <p:cNvSpPr>
            <a:spLocks noChangeShapeType="1"/>
          </p:cNvSpPr>
          <p:nvPr/>
        </p:nvSpPr>
        <p:spPr bwMode="auto">
          <a:xfrm>
            <a:off x="6092409" y="3337105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9" name="Line 642"/>
          <p:cNvSpPr>
            <a:spLocks noChangeShapeType="1"/>
          </p:cNvSpPr>
          <p:nvPr/>
        </p:nvSpPr>
        <p:spPr bwMode="auto">
          <a:xfrm>
            <a:off x="6092409" y="3337115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0" name="Line 643"/>
          <p:cNvSpPr>
            <a:spLocks noChangeShapeType="1"/>
          </p:cNvSpPr>
          <p:nvPr/>
        </p:nvSpPr>
        <p:spPr bwMode="auto">
          <a:xfrm flipH="1">
            <a:off x="6075618" y="3356975"/>
            <a:ext cx="1679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1" name="Line 644"/>
          <p:cNvSpPr>
            <a:spLocks noChangeShapeType="1"/>
          </p:cNvSpPr>
          <p:nvPr/>
        </p:nvSpPr>
        <p:spPr bwMode="auto">
          <a:xfrm>
            <a:off x="6075618" y="3356985"/>
            <a:ext cx="16792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2" name="Line 645"/>
          <p:cNvSpPr>
            <a:spLocks noChangeShapeType="1"/>
          </p:cNvSpPr>
          <p:nvPr/>
        </p:nvSpPr>
        <p:spPr bwMode="auto">
          <a:xfrm>
            <a:off x="6092409" y="3376846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3" name="Line 646"/>
          <p:cNvSpPr>
            <a:spLocks noChangeShapeType="1"/>
          </p:cNvSpPr>
          <p:nvPr/>
        </p:nvSpPr>
        <p:spPr bwMode="auto">
          <a:xfrm>
            <a:off x="6115918" y="3376856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4" name="Line 647"/>
          <p:cNvSpPr>
            <a:spLocks noChangeShapeType="1"/>
          </p:cNvSpPr>
          <p:nvPr/>
        </p:nvSpPr>
        <p:spPr bwMode="auto">
          <a:xfrm>
            <a:off x="6115918" y="33967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5" name="Line 648"/>
          <p:cNvSpPr>
            <a:spLocks noChangeShapeType="1"/>
          </p:cNvSpPr>
          <p:nvPr/>
        </p:nvSpPr>
        <p:spPr bwMode="auto">
          <a:xfrm>
            <a:off x="6115918" y="33967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6" name="Line 649"/>
          <p:cNvSpPr>
            <a:spLocks noChangeShapeType="1"/>
          </p:cNvSpPr>
          <p:nvPr/>
        </p:nvSpPr>
        <p:spPr bwMode="auto">
          <a:xfrm>
            <a:off x="6136068" y="33967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7" name="Line 650"/>
          <p:cNvSpPr>
            <a:spLocks noChangeShapeType="1"/>
          </p:cNvSpPr>
          <p:nvPr/>
        </p:nvSpPr>
        <p:spPr bwMode="auto">
          <a:xfrm>
            <a:off x="6179728" y="3376846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8" name="Line 651"/>
          <p:cNvSpPr>
            <a:spLocks noChangeShapeType="1"/>
          </p:cNvSpPr>
          <p:nvPr/>
        </p:nvSpPr>
        <p:spPr bwMode="auto">
          <a:xfrm flipV="1">
            <a:off x="6179728" y="3356985"/>
            <a:ext cx="23508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9" name="Freeform 652"/>
          <p:cNvSpPr>
            <a:spLocks/>
          </p:cNvSpPr>
          <p:nvPr/>
        </p:nvSpPr>
        <p:spPr bwMode="auto">
          <a:xfrm>
            <a:off x="6330850" y="2797282"/>
            <a:ext cx="755622" cy="327868"/>
          </a:xfrm>
          <a:custGeom>
            <a:avLst/>
            <a:gdLst>
              <a:gd name="T0" fmla="*/ 0 w 523"/>
              <a:gd name="T1" fmla="*/ 0 h 262"/>
              <a:gd name="T2" fmla="*/ 0 w 523"/>
              <a:gd name="T3" fmla="*/ 0 h 262"/>
              <a:gd name="T4" fmla="*/ 0 w 523"/>
              <a:gd name="T5" fmla="*/ 0 h 262"/>
              <a:gd name="T6" fmla="*/ 0 w 523"/>
              <a:gd name="T7" fmla="*/ 0 h 262"/>
              <a:gd name="T8" fmla="*/ 0 w 523"/>
              <a:gd name="T9" fmla="*/ 0 h 262"/>
              <a:gd name="T10" fmla="*/ 0 w 523"/>
              <a:gd name="T11" fmla="*/ 0 h 262"/>
              <a:gd name="T12" fmla="*/ 0 w 523"/>
              <a:gd name="T13" fmla="*/ 0 h 262"/>
              <a:gd name="T14" fmla="*/ 0 w 523"/>
              <a:gd name="T15" fmla="*/ 0 h 262"/>
              <a:gd name="T16" fmla="*/ 0 w 523"/>
              <a:gd name="T17" fmla="*/ 0 h 262"/>
              <a:gd name="T18" fmla="*/ 0 w 523"/>
              <a:gd name="T19" fmla="*/ 0 h 262"/>
              <a:gd name="T20" fmla="*/ 0 w 523"/>
              <a:gd name="T21" fmla="*/ 0 h 262"/>
              <a:gd name="T22" fmla="*/ 0 w 523"/>
              <a:gd name="T23" fmla="*/ 0 h 262"/>
              <a:gd name="T24" fmla="*/ 0 w 523"/>
              <a:gd name="T25" fmla="*/ 0 h 262"/>
              <a:gd name="T26" fmla="*/ 0 w 523"/>
              <a:gd name="T27" fmla="*/ 0 h 262"/>
              <a:gd name="T28" fmla="*/ 0 w 523"/>
              <a:gd name="T29" fmla="*/ 0 h 262"/>
              <a:gd name="T30" fmla="*/ 0 w 523"/>
              <a:gd name="T31" fmla="*/ 0 h 262"/>
              <a:gd name="T32" fmla="*/ 0 w 523"/>
              <a:gd name="T33" fmla="*/ 0 h 262"/>
              <a:gd name="T34" fmla="*/ 0 w 523"/>
              <a:gd name="T35" fmla="*/ 0 h 262"/>
              <a:gd name="T36" fmla="*/ 0 w 523"/>
              <a:gd name="T37" fmla="*/ 0 h 262"/>
              <a:gd name="T38" fmla="*/ 0 w 523"/>
              <a:gd name="T39" fmla="*/ 0 h 262"/>
              <a:gd name="T40" fmla="*/ 0 w 523"/>
              <a:gd name="T41" fmla="*/ 0 h 262"/>
              <a:gd name="T42" fmla="*/ 0 w 523"/>
              <a:gd name="T43" fmla="*/ 0 h 262"/>
              <a:gd name="T44" fmla="*/ 0 w 523"/>
              <a:gd name="T45" fmla="*/ 0 h 262"/>
              <a:gd name="T46" fmla="*/ 0 w 523"/>
              <a:gd name="T47" fmla="*/ 0 h 262"/>
              <a:gd name="T48" fmla="*/ 0 w 523"/>
              <a:gd name="T49" fmla="*/ 0 h 262"/>
              <a:gd name="T50" fmla="*/ 0 w 523"/>
              <a:gd name="T51" fmla="*/ 0 h 262"/>
              <a:gd name="T52" fmla="*/ 0 w 523"/>
              <a:gd name="T53" fmla="*/ 0 h 262"/>
              <a:gd name="T54" fmla="*/ 0 w 523"/>
              <a:gd name="T55" fmla="*/ 0 h 262"/>
              <a:gd name="T56" fmla="*/ 0 w 523"/>
              <a:gd name="T57" fmla="*/ 0 h 262"/>
              <a:gd name="T58" fmla="*/ 0 w 523"/>
              <a:gd name="T59" fmla="*/ 0 h 262"/>
              <a:gd name="T60" fmla="*/ 0 w 523"/>
              <a:gd name="T61" fmla="*/ 0 h 262"/>
              <a:gd name="T62" fmla="*/ 0 w 523"/>
              <a:gd name="T63" fmla="*/ 0 h 262"/>
              <a:gd name="T64" fmla="*/ 0 w 523"/>
              <a:gd name="T65" fmla="*/ 0 h 262"/>
              <a:gd name="T66" fmla="*/ 0 w 523"/>
              <a:gd name="T67" fmla="*/ 0 h 262"/>
              <a:gd name="T68" fmla="*/ 0 w 523"/>
              <a:gd name="T69" fmla="*/ 0 h 262"/>
              <a:gd name="T70" fmla="*/ 0 w 523"/>
              <a:gd name="T71" fmla="*/ 0 h 262"/>
              <a:gd name="T72" fmla="*/ 0 w 523"/>
              <a:gd name="T73" fmla="*/ 0 h 2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3" h="262">
                <a:moveTo>
                  <a:pt x="447" y="31"/>
                </a:moveTo>
                <a:lnTo>
                  <a:pt x="403" y="31"/>
                </a:lnTo>
                <a:lnTo>
                  <a:pt x="388" y="46"/>
                </a:lnTo>
                <a:lnTo>
                  <a:pt x="358" y="46"/>
                </a:lnTo>
                <a:lnTo>
                  <a:pt x="343" y="61"/>
                </a:lnTo>
                <a:lnTo>
                  <a:pt x="268" y="31"/>
                </a:lnTo>
                <a:lnTo>
                  <a:pt x="224" y="46"/>
                </a:lnTo>
                <a:lnTo>
                  <a:pt x="209" y="31"/>
                </a:lnTo>
                <a:lnTo>
                  <a:pt x="149" y="0"/>
                </a:lnTo>
                <a:lnTo>
                  <a:pt x="134" y="46"/>
                </a:lnTo>
                <a:lnTo>
                  <a:pt x="134" y="77"/>
                </a:lnTo>
                <a:lnTo>
                  <a:pt x="89" y="77"/>
                </a:lnTo>
                <a:lnTo>
                  <a:pt x="45" y="77"/>
                </a:lnTo>
                <a:lnTo>
                  <a:pt x="0" y="123"/>
                </a:lnTo>
                <a:lnTo>
                  <a:pt x="15" y="138"/>
                </a:lnTo>
                <a:lnTo>
                  <a:pt x="30" y="154"/>
                </a:lnTo>
                <a:lnTo>
                  <a:pt x="60" y="154"/>
                </a:lnTo>
                <a:lnTo>
                  <a:pt x="75" y="184"/>
                </a:lnTo>
                <a:lnTo>
                  <a:pt x="75" y="200"/>
                </a:lnTo>
                <a:lnTo>
                  <a:pt x="164" y="230"/>
                </a:lnTo>
                <a:lnTo>
                  <a:pt x="179" y="261"/>
                </a:lnTo>
                <a:lnTo>
                  <a:pt x="239" y="230"/>
                </a:lnTo>
                <a:lnTo>
                  <a:pt x="254" y="246"/>
                </a:lnTo>
                <a:lnTo>
                  <a:pt x="268" y="261"/>
                </a:lnTo>
                <a:lnTo>
                  <a:pt x="343" y="261"/>
                </a:lnTo>
                <a:lnTo>
                  <a:pt x="358" y="246"/>
                </a:lnTo>
                <a:lnTo>
                  <a:pt x="403" y="230"/>
                </a:lnTo>
                <a:lnTo>
                  <a:pt x="418" y="200"/>
                </a:lnTo>
                <a:lnTo>
                  <a:pt x="403" y="184"/>
                </a:lnTo>
                <a:lnTo>
                  <a:pt x="433" y="154"/>
                </a:lnTo>
                <a:lnTo>
                  <a:pt x="447" y="154"/>
                </a:lnTo>
                <a:lnTo>
                  <a:pt x="477" y="138"/>
                </a:lnTo>
                <a:lnTo>
                  <a:pt x="492" y="107"/>
                </a:lnTo>
                <a:lnTo>
                  <a:pt x="522" y="92"/>
                </a:lnTo>
                <a:lnTo>
                  <a:pt x="492" y="61"/>
                </a:lnTo>
                <a:lnTo>
                  <a:pt x="462" y="61"/>
                </a:lnTo>
                <a:lnTo>
                  <a:pt x="447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0" name="Freeform 653"/>
          <p:cNvSpPr>
            <a:spLocks/>
          </p:cNvSpPr>
          <p:nvPr/>
        </p:nvSpPr>
        <p:spPr bwMode="auto">
          <a:xfrm>
            <a:off x="6075618" y="2664810"/>
            <a:ext cx="1353404" cy="1099516"/>
          </a:xfrm>
          <a:custGeom>
            <a:avLst/>
            <a:gdLst>
              <a:gd name="T0" fmla="*/ 0 w 941"/>
              <a:gd name="T1" fmla="*/ 0 h 877"/>
              <a:gd name="T2" fmla="*/ 0 w 941"/>
              <a:gd name="T3" fmla="*/ 0 h 877"/>
              <a:gd name="T4" fmla="*/ 0 w 941"/>
              <a:gd name="T5" fmla="*/ 0 h 877"/>
              <a:gd name="T6" fmla="*/ 0 w 941"/>
              <a:gd name="T7" fmla="*/ 0 h 877"/>
              <a:gd name="T8" fmla="*/ 0 w 941"/>
              <a:gd name="T9" fmla="*/ 0 h 877"/>
              <a:gd name="T10" fmla="*/ 0 w 941"/>
              <a:gd name="T11" fmla="*/ 0 h 877"/>
              <a:gd name="T12" fmla="*/ 0 w 941"/>
              <a:gd name="T13" fmla="*/ 0 h 877"/>
              <a:gd name="T14" fmla="*/ 0 w 941"/>
              <a:gd name="T15" fmla="*/ 0 h 877"/>
              <a:gd name="T16" fmla="*/ 0 w 941"/>
              <a:gd name="T17" fmla="*/ 0 h 877"/>
              <a:gd name="T18" fmla="*/ 0 w 941"/>
              <a:gd name="T19" fmla="*/ 0 h 877"/>
              <a:gd name="T20" fmla="*/ 0 w 941"/>
              <a:gd name="T21" fmla="*/ 0 h 877"/>
              <a:gd name="T22" fmla="*/ 0 w 941"/>
              <a:gd name="T23" fmla="*/ 0 h 877"/>
              <a:gd name="T24" fmla="*/ 0 w 941"/>
              <a:gd name="T25" fmla="*/ 0 h 877"/>
              <a:gd name="T26" fmla="*/ 0 w 941"/>
              <a:gd name="T27" fmla="*/ 0 h 877"/>
              <a:gd name="T28" fmla="*/ 0 w 941"/>
              <a:gd name="T29" fmla="*/ 0 h 877"/>
              <a:gd name="T30" fmla="*/ 0 w 941"/>
              <a:gd name="T31" fmla="*/ 0 h 877"/>
              <a:gd name="T32" fmla="*/ 0 w 941"/>
              <a:gd name="T33" fmla="*/ 0 h 877"/>
              <a:gd name="T34" fmla="*/ 0 w 941"/>
              <a:gd name="T35" fmla="*/ 0 h 877"/>
              <a:gd name="T36" fmla="*/ 0 w 941"/>
              <a:gd name="T37" fmla="*/ 0 h 877"/>
              <a:gd name="T38" fmla="*/ 0 w 941"/>
              <a:gd name="T39" fmla="*/ 0 h 877"/>
              <a:gd name="T40" fmla="*/ 0 w 941"/>
              <a:gd name="T41" fmla="*/ 0 h 877"/>
              <a:gd name="T42" fmla="*/ 0 w 941"/>
              <a:gd name="T43" fmla="*/ 0 h 877"/>
              <a:gd name="T44" fmla="*/ 0 w 941"/>
              <a:gd name="T45" fmla="*/ 0 h 877"/>
              <a:gd name="T46" fmla="*/ 0 w 941"/>
              <a:gd name="T47" fmla="*/ 0 h 877"/>
              <a:gd name="T48" fmla="*/ 0 w 941"/>
              <a:gd name="T49" fmla="*/ 0 h 877"/>
              <a:gd name="T50" fmla="*/ 0 w 941"/>
              <a:gd name="T51" fmla="*/ 0 h 877"/>
              <a:gd name="T52" fmla="*/ 0 w 941"/>
              <a:gd name="T53" fmla="*/ 0 h 877"/>
              <a:gd name="T54" fmla="*/ 0 w 941"/>
              <a:gd name="T55" fmla="*/ 0 h 877"/>
              <a:gd name="T56" fmla="*/ 0 w 941"/>
              <a:gd name="T57" fmla="*/ 0 h 877"/>
              <a:gd name="T58" fmla="*/ 0 w 941"/>
              <a:gd name="T59" fmla="*/ 0 h 877"/>
              <a:gd name="T60" fmla="*/ 0 w 941"/>
              <a:gd name="T61" fmla="*/ 0 h 877"/>
              <a:gd name="T62" fmla="*/ 0 w 941"/>
              <a:gd name="T63" fmla="*/ 0 h 877"/>
              <a:gd name="T64" fmla="*/ 0 w 941"/>
              <a:gd name="T65" fmla="*/ 0 h 877"/>
              <a:gd name="T66" fmla="*/ 0 w 941"/>
              <a:gd name="T67" fmla="*/ 0 h 877"/>
              <a:gd name="T68" fmla="*/ 0 w 941"/>
              <a:gd name="T69" fmla="*/ 0 h 877"/>
              <a:gd name="T70" fmla="*/ 0 w 941"/>
              <a:gd name="T71" fmla="*/ 0 h 877"/>
              <a:gd name="T72" fmla="*/ 0 w 941"/>
              <a:gd name="T73" fmla="*/ 0 h 877"/>
              <a:gd name="T74" fmla="*/ 0 w 941"/>
              <a:gd name="T75" fmla="*/ 0 h 877"/>
              <a:gd name="T76" fmla="*/ 0 w 941"/>
              <a:gd name="T77" fmla="*/ 0 h 877"/>
              <a:gd name="T78" fmla="*/ 0 w 941"/>
              <a:gd name="T79" fmla="*/ 0 h 877"/>
              <a:gd name="T80" fmla="*/ 0 w 941"/>
              <a:gd name="T81" fmla="*/ 0 h 877"/>
              <a:gd name="T82" fmla="*/ 0 w 941"/>
              <a:gd name="T83" fmla="*/ 0 h 877"/>
              <a:gd name="T84" fmla="*/ 0 w 941"/>
              <a:gd name="T85" fmla="*/ 0 h 877"/>
              <a:gd name="T86" fmla="*/ 0 w 941"/>
              <a:gd name="T87" fmla="*/ 0 h 877"/>
              <a:gd name="T88" fmla="*/ 0 w 941"/>
              <a:gd name="T89" fmla="*/ 0 h 877"/>
              <a:gd name="T90" fmla="*/ 0 w 941"/>
              <a:gd name="T91" fmla="*/ 0 h 877"/>
              <a:gd name="T92" fmla="*/ 0 w 941"/>
              <a:gd name="T93" fmla="*/ 0 h 877"/>
              <a:gd name="T94" fmla="*/ 0 w 941"/>
              <a:gd name="T95" fmla="*/ 0 h 877"/>
              <a:gd name="T96" fmla="*/ 0 w 941"/>
              <a:gd name="T97" fmla="*/ 0 h 877"/>
              <a:gd name="T98" fmla="*/ 0 w 941"/>
              <a:gd name="T99" fmla="*/ 0 h 877"/>
              <a:gd name="T100" fmla="*/ 0 w 941"/>
              <a:gd name="T101" fmla="*/ 0 h 877"/>
              <a:gd name="T102" fmla="*/ 0 w 941"/>
              <a:gd name="T103" fmla="*/ 0 h 877"/>
              <a:gd name="T104" fmla="*/ 0 w 941"/>
              <a:gd name="T105" fmla="*/ 0 h 877"/>
              <a:gd name="T106" fmla="*/ 0 w 941"/>
              <a:gd name="T107" fmla="*/ 0 h 877"/>
              <a:gd name="T108" fmla="*/ 0 w 941"/>
              <a:gd name="T109" fmla="*/ 0 h 877"/>
              <a:gd name="T110" fmla="*/ 0 w 941"/>
              <a:gd name="T111" fmla="*/ 0 h 877"/>
              <a:gd name="T112" fmla="*/ 0 w 941"/>
              <a:gd name="T113" fmla="*/ 0 h 877"/>
              <a:gd name="T114" fmla="*/ 0 w 941"/>
              <a:gd name="T115" fmla="*/ 0 h 877"/>
              <a:gd name="T116" fmla="*/ 0 w 941"/>
              <a:gd name="T117" fmla="*/ 0 h 877"/>
              <a:gd name="T118" fmla="*/ 0 w 941"/>
              <a:gd name="T119" fmla="*/ 0 h 877"/>
              <a:gd name="T120" fmla="*/ 0 w 941"/>
              <a:gd name="T121" fmla="*/ 0 h 8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41" h="877">
                <a:moveTo>
                  <a:pt x="701" y="200"/>
                </a:moveTo>
                <a:lnTo>
                  <a:pt x="671" y="215"/>
                </a:lnTo>
                <a:lnTo>
                  <a:pt x="657" y="246"/>
                </a:lnTo>
                <a:lnTo>
                  <a:pt x="627" y="261"/>
                </a:lnTo>
                <a:lnTo>
                  <a:pt x="612" y="261"/>
                </a:lnTo>
                <a:lnTo>
                  <a:pt x="582" y="292"/>
                </a:lnTo>
                <a:lnTo>
                  <a:pt x="597" y="307"/>
                </a:lnTo>
                <a:lnTo>
                  <a:pt x="582" y="338"/>
                </a:lnTo>
                <a:lnTo>
                  <a:pt x="537" y="353"/>
                </a:lnTo>
                <a:lnTo>
                  <a:pt x="522" y="369"/>
                </a:lnTo>
                <a:lnTo>
                  <a:pt x="448" y="369"/>
                </a:lnTo>
                <a:lnTo>
                  <a:pt x="433" y="353"/>
                </a:lnTo>
                <a:lnTo>
                  <a:pt x="418" y="338"/>
                </a:lnTo>
                <a:lnTo>
                  <a:pt x="358" y="369"/>
                </a:lnTo>
                <a:lnTo>
                  <a:pt x="343" y="338"/>
                </a:lnTo>
                <a:lnTo>
                  <a:pt x="254" y="307"/>
                </a:lnTo>
                <a:lnTo>
                  <a:pt x="254" y="292"/>
                </a:lnTo>
                <a:lnTo>
                  <a:pt x="239" y="261"/>
                </a:lnTo>
                <a:lnTo>
                  <a:pt x="209" y="261"/>
                </a:lnTo>
                <a:lnTo>
                  <a:pt x="194" y="246"/>
                </a:lnTo>
                <a:lnTo>
                  <a:pt x="179" y="231"/>
                </a:lnTo>
                <a:lnTo>
                  <a:pt x="164" y="292"/>
                </a:lnTo>
                <a:lnTo>
                  <a:pt x="104" y="292"/>
                </a:lnTo>
                <a:lnTo>
                  <a:pt x="119" y="323"/>
                </a:lnTo>
                <a:lnTo>
                  <a:pt x="90" y="338"/>
                </a:lnTo>
                <a:lnTo>
                  <a:pt x="104" y="369"/>
                </a:lnTo>
                <a:lnTo>
                  <a:pt x="90" y="430"/>
                </a:lnTo>
                <a:lnTo>
                  <a:pt x="45" y="461"/>
                </a:lnTo>
                <a:lnTo>
                  <a:pt x="30" y="446"/>
                </a:lnTo>
                <a:lnTo>
                  <a:pt x="0" y="476"/>
                </a:lnTo>
                <a:lnTo>
                  <a:pt x="15" y="492"/>
                </a:lnTo>
                <a:lnTo>
                  <a:pt x="30" y="523"/>
                </a:lnTo>
                <a:lnTo>
                  <a:pt x="75" y="553"/>
                </a:lnTo>
                <a:lnTo>
                  <a:pt x="119" y="584"/>
                </a:lnTo>
                <a:lnTo>
                  <a:pt x="119" y="630"/>
                </a:lnTo>
                <a:lnTo>
                  <a:pt x="134" y="676"/>
                </a:lnTo>
                <a:lnTo>
                  <a:pt x="164" y="692"/>
                </a:lnTo>
                <a:lnTo>
                  <a:pt x="194" y="692"/>
                </a:lnTo>
                <a:lnTo>
                  <a:pt x="209" y="707"/>
                </a:lnTo>
                <a:lnTo>
                  <a:pt x="254" y="722"/>
                </a:lnTo>
                <a:lnTo>
                  <a:pt x="298" y="738"/>
                </a:lnTo>
                <a:lnTo>
                  <a:pt x="298" y="722"/>
                </a:lnTo>
                <a:lnTo>
                  <a:pt x="313" y="738"/>
                </a:lnTo>
                <a:lnTo>
                  <a:pt x="328" y="738"/>
                </a:lnTo>
                <a:lnTo>
                  <a:pt x="358" y="722"/>
                </a:lnTo>
                <a:lnTo>
                  <a:pt x="403" y="692"/>
                </a:lnTo>
                <a:lnTo>
                  <a:pt x="418" y="707"/>
                </a:lnTo>
                <a:lnTo>
                  <a:pt x="433" y="692"/>
                </a:lnTo>
                <a:lnTo>
                  <a:pt x="448" y="692"/>
                </a:lnTo>
                <a:lnTo>
                  <a:pt x="448" y="707"/>
                </a:lnTo>
                <a:lnTo>
                  <a:pt x="477" y="707"/>
                </a:lnTo>
                <a:lnTo>
                  <a:pt x="477" y="722"/>
                </a:lnTo>
                <a:lnTo>
                  <a:pt x="492" y="768"/>
                </a:lnTo>
                <a:lnTo>
                  <a:pt x="477" y="784"/>
                </a:lnTo>
                <a:lnTo>
                  <a:pt x="477" y="815"/>
                </a:lnTo>
                <a:lnTo>
                  <a:pt x="492" y="799"/>
                </a:lnTo>
                <a:lnTo>
                  <a:pt x="507" y="861"/>
                </a:lnTo>
                <a:lnTo>
                  <a:pt x="537" y="861"/>
                </a:lnTo>
                <a:lnTo>
                  <a:pt x="552" y="876"/>
                </a:lnTo>
                <a:lnTo>
                  <a:pt x="567" y="861"/>
                </a:lnTo>
                <a:lnTo>
                  <a:pt x="567" y="845"/>
                </a:lnTo>
                <a:lnTo>
                  <a:pt x="582" y="830"/>
                </a:lnTo>
                <a:lnTo>
                  <a:pt x="597" y="830"/>
                </a:lnTo>
                <a:lnTo>
                  <a:pt x="627" y="815"/>
                </a:lnTo>
                <a:lnTo>
                  <a:pt x="642" y="830"/>
                </a:lnTo>
                <a:lnTo>
                  <a:pt x="642" y="845"/>
                </a:lnTo>
                <a:lnTo>
                  <a:pt x="671" y="861"/>
                </a:lnTo>
                <a:lnTo>
                  <a:pt x="701" y="845"/>
                </a:lnTo>
                <a:lnTo>
                  <a:pt x="701" y="861"/>
                </a:lnTo>
                <a:lnTo>
                  <a:pt x="716" y="876"/>
                </a:lnTo>
                <a:lnTo>
                  <a:pt x="716" y="861"/>
                </a:lnTo>
                <a:lnTo>
                  <a:pt x="716" y="845"/>
                </a:lnTo>
                <a:lnTo>
                  <a:pt x="761" y="830"/>
                </a:lnTo>
                <a:lnTo>
                  <a:pt x="761" y="815"/>
                </a:lnTo>
                <a:lnTo>
                  <a:pt x="776" y="830"/>
                </a:lnTo>
                <a:lnTo>
                  <a:pt x="776" y="815"/>
                </a:lnTo>
                <a:lnTo>
                  <a:pt x="806" y="815"/>
                </a:lnTo>
                <a:lnTo>
                  <a:pt x="850" y="753"/>
                </a:lnTo>
                <a:lnTo>
                  <a:pt x="880" y="645"/>
                </a:lnTo>
                <a:lnTo>
                  <a:pt x="865" y="630"/>
                </a:lnTo>
                <a:lnTo>
                  <a:pt x="850" y="615"/>
                </a:lnTo>
                <a:lnTo>
                  <a:pt x="865" y="599"/>
                </a:lnTo>
                <a:lnTo>
                  <a:pt x="865" y="584"/>
                </a:lnTo>
                <a:lnTo>
                  <a:pt x="836" y="538"/>
                </a:lnTo>
                <a:lnTo>
                  <a:pt x="806" y="523"/>
                </a:lnTo>
                <a:lnTo>
                  <a:pt x="806" y="492"/>
                </a:lnTo>
                <a:lnTo>
                  <a:pt x="821" y="461"/>
                </a:lnTo>
                <a:lnTo>
                  <a:pt x="836" y="461"/>
                </a:lnTo>
                <a:lnTo>
                  <a:pt x="836" y="446"/>
                </a:lnTo>
                <a:lnTo>
                  <a:pt x="806" y="430"/>
                </a:lnTo>
                <a:lnTo>
                  <a:pt x="791" y="461"/>
                </a:lnTo>
                <a:lnTo>
                  <a:pt x="746" y="415"/>
                </a:lnTo>
                <a:lnTo>
                  <a:pt x="761" y="400"/>
                </a:lnTo>
                <a:lnTo>
                  <a:pt x="806" y="353"/>
                </a:lnTo>
                <a:lnTo>
                  <a:pt x="821" y="369"/>
                </a:lnTo>
                <a:lnTo>
                  <a:pt x="806" y="400"/>
                </a:lnTo>
                <a:lnTo>
                  <a:pt x="821" y="384"/>
                </a:lnTo>
                <a:lnTo>
                  <a:pt x="865" y="369"/>
                </a:lnTo>
                <a:lnTo>
                  <a:pt x="865" y="323"/>
                </a:lnTo>
                <a:lnTo>
                  <a:pt x="895" y="323"/>
                </a:lnTo>
                <a:lnTo>
                  <a:pt x="910" y="277"/>
                </a:lnTo>
                <a:lnTo>
                  <a:pt x="940" y="277"/>
                </a:lnTo>
                <a:lnTo>
                  <a:pt x="910" y="215"/>
                </a:lnTo>
                <a:lnTo>
                  <a:pt x="940" y="200"/>
                </a:lnTo>
                <a:lnTo>
                  <a:pt x="940" y="123"/>
                </a:lnTo>
                <a:lnTo>
                  <a:pt x="910" y="123"/>
                </a:lnTo>
                <a:lnTo>
                  <a:pt x="895" y="138"/>
                </a:lnTo>
                <a:lnTo>
                  <a:pt x="880" y="138"/>
                </a:lnTo>
                <a:lnTo>
                  <a:pt x="821" y="92"/>
                </a:lnTo>
                <a:lnTo>
                  <a:pt x="821" y="108"/>
                </a:lnTo>
                <a:lnTo>
                  <a:pt x="791" y="77"/>
                </a:lnTo>
                <a:lnTo>
                  <a:pt x="746" y="31"/>
                </a:lnTo>
                <a:lnTo>
                  <a:pt x="701" y="0"/>
                </a:lnTo>
                <a:lnTo>
                  <a:pt x="671" y="0"/>
                </a:lnTo>
                <a:lnTo>
                  <a:pt x="657" y="46"/>
                </a:lnTo>
                <a:lnTo>
                  <a:pt x="671" y="46"/>
                </a:lnTo>
                <a:lnTo>
                  <a:pt x="671" y="77"/>
                </a:lnTo>
                <a:lnTo>
                  <a:pt x="657" y="123"/>
                </a:lnTo>
                <a:lnTo>
                  <a:pt x="642" y="138"/>
                </a:lnTo>
                <a:lnTo>
                  <a:pt x="627" y="138"/>
                </a:lnTo>
                <a:lnTo>
                  <a:pt x="642" y="169"/>
                </a:lnTo>
                <a:lnTo>
                  <a:pt x="671" y="169"/>
                </a:lnTo>
                <a:lnTo>
                  <a:pt x="701" y="20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1" name="Freeform 654"/>
          <p:cNvSpPr>
            <a:spLocks/>
          </p:cNvSpPr>
          <p:nvPr/>
        </p:nvSpPr>
        <p:spPr bwMode="auto">
          <a:xfrm>
            <a:off x="7062969" y="3780885"/>
            <a:ext cx="67167" cy="36430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2">
                <a:moveTo>
                  <a:pt x="45" y="0"/>
                </a:moveTo>
                <a:lnTo>
                  <a:pt x="15" y="0"/>
                </a:lnTo>
                <a:lnTo>
                  <a:pt x="0" y="31"/>
                </a:lnTo>
                <a:lnTo>
                  <a:pt x="30" y="31"/>
                </a:lnTo>
                <a:lnTo>
                  <a:pt x="45" y="16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2" name="Line 655"/>
          <p:cNvSpPr>
            <a:spLocks noChangeShapeType="1"/>
          </p:cNvSpPr>
          <p:nvPr/>
        </p:nvSpPr>
        <p:spPr bwMode="auto">
          <a:xfrm>
            <a:off x="6136068" y="3453017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3" name="Line 656"/>
          <p:cNvSpPr>
            <a:spLocks noChangeShapeType="1"/>
          </p:cNvSpPr>
          <p:nvPr/>
        </p:nvSpPr>
        <p:spPr bwMode="auto">
          <a:xfrm>
            <a:off x="6589442" y="3568930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4" name="Line 657"/>
          <p:cNvSpPr>
            <a:spLocks noChangeShapeType="1"/>
          </p:cNvSpPr>
          <p:nvPr/>
        </p:nvSpPr>
        <p:spPr bwMode="auto">
          <a:xfrm flipV="1">
            <a:off x="6633100" y="3549059"/>
            <a:ext cx="0" cy="16559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5" name="Line 658"/>
          <p:cNvSpPr>
            <a:spLocks noChangeShapeType="1"/>
          </p:cNvSpPr>
          <p:nvPr/>
        </p:nvSpPr>
        <p:spPr bwMode="auto">
          <a:xfrm>
            <a:off x="6653253" y="3549059"/>
            <a:ext cx="26866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6" name="Line 659"/>
          <p:cNvSpPr>
            <a:spLocks noChangeShapeType="1"/>
          </p:cNvSpPr>
          <p:nvPr/>
        </p:nvSpPr>
        <p:spPr bwMode="auto">
          <a:xfrm>
            <a:off x="6653253" y="3549059"/>
            <a:ext cx="26866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7" name="Line 660"/>
          <p:cNvSpPr>
            <a:spLocks noChangeShapeType="1"/>
          </p:cNvSpPr>
          <p:nvPr/>
        </p:nvSpPr>
        <p:spPr bwMode="auto">
          <a:xfrm>
            <a:off x="6680116" y="3549059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8" name="Line 661"/>
          <p:cNvSpPr>
            <a:spLocks noChangeShapeType="1"/>
          </p:cNvSpPr>
          <p:nvPr/>
        </p:nvSpPr>
        <p:spPr bwMode="auto">
          <a:xfrm flipV="1">
            <a:off x="6696907" y="3529190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9" name="Line 662"/>
          <p:cNvSpPr>
            <a:spLocks noChangeShapeType="1"/>
          </p:cNvSpPr>
          <p:nvPr/>
        </p:nvSpPr>
        <p:spPr bwMode="auto">
          <a:xfrm>
            <a:off x="6696907" y="3529190"/>
            <a:ext cx="2015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0" name="Line 663"/>
          <p:cNvSpPr>
            <a:spLocks noChangeShapeType="1"/>
          </p:cNvSpPr>
          <p:nvPr/>
        </p:nvSpPr>
        <p:spPr bwMode="auto">
          <a:xfrm>
            <a:off x="6717057" y="3549059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1" name="Line 664"/>
          <p:cNvSpPr>
            <a:spLocks noChangeShapeType="1"/>
          </p:cNvSpPr>
          <p:nvPr/>
        </p:nvSpPr>
        <p:spPr bwMode="auto">
          <a:xfrm>
            <a:off x="6156218" y="345301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2" name="Line 665"/>
          <p:cNvSpPr>
            <a:spLocks noChangeShapeType="1"/>
          </p:cNvSpPr>
          <p:nvPr/>
        </p:nvSpPr>
        <p:spPr bwMode="auto">
          <a:xfrm>
            <a:off x="6179728" y="3436458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3" name="Line 666"/>
          <p:cNvSpPr>
            <a:spLocks noChangeShapeType="1"/>
          </p:cNvSpPr>
          <p:nvPr/>
        </p:nvSpPr>
        <p:spPr bwMode="auto">
          <a:xfrm>
            <a:off x="6203235" y="3436458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4" name="Line 667"/>
          <p:cNvSpPr>
            <a:spLocks noChangeShapeType="1"/>
          </p:cNvSpPr>
          <p:nvPr/>
        </p:nvSpPr>
        <p:spPr bwMode="auto">
          <a:xfrm>
            <a:off x="6223387" y="3453017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5" name="Freeform 668"/>
          <p:cNvSpPr>
            <a:spLocks/>
          </p:cNvSpPr>
          <p:nvPr/>
        </p:nvSpPr>
        <p:spPr bwMode="auto">
          <a:xfrm>
            <a:off x="6911845" y="3681531"/>
            <a:ext cx="194783" cy="427222"/>
          </a:xfrm>
          <a:custGeom>
            <a:avLst/>
            <a:gdLst>
              <a:gd name="T0" fmla="*/ 0 w 135"/>
              <a:gd name="T1" fmla="*/ 0 h 340"/>
              <a:gd name="T2" fmla="*/ 0 w 135"/>
              <a:gd name="T3" fmla="*/ 0 h 340"/>
              <a:gd name="T4" fmla="*/ 0 w 135"/>
              <a:gd name="T5" fmla="*/ 0 h 340"/>
              <a:gd name="T6" fmla="*/ 0 w 135"/>
              <a:gd name="T7" fmla="*/ 0 h 340"/>
              <a:gd name="T8" fmla="*/ 0 w 135"/>
              <a:gd name="T9" fmla="*/ 0 h 340"/>
              <a:gd name="T10" fmla="*/ 0 w 135"/>
              <a:gd name="T11" fmla="*/ 0 h 340"/>
              <a:gd name="T12" fmla="*/ 0 w 135"/>
              <a:gd name="T13" fmla="*/ 0 h 340"/>
              <a:gd name="T14" fmla="*/ 0 w 135"/>
              <a:gd name="T15" fmla="*/ 0 h 340"/>
              <a:gd name="T16" fmla="*/ 0 w 135"/>
              <a:gd name="T17" fmla="*/ 0 h 340"/>
              <a:gd name="T18" fmla="*/ 0 w 135"/>
              <a:gd name="T19" fmla="*/ 0 h 340"/>
              <a:gd name="T20" fmla="*/ 0 w 135"/>
              <a:gd name="T21" fmla="*/ 0 h 340"/>
              <a:gd name="T22" fmla="*/ 0 w 135"/>
              <a:gd name="T23" fmla="*/ 0 h 340"/>
              <a:gd name="T24" fmla="*/ 0 w 135"/>
              <a:gd name="T25" fmla="*/ 0 h 340"/>
              <a:gd name="T26" fmla="*/ 0 w 135"/>
              <a:gd name="T27" fmla="*/ 0 h 340"/>
              <a:gd name="T28" fmla="*/ 0 w 135"/>
              <a:gd name="T29" fmla="*/ 0 h 340"/>
              <a:gd name="T30" fmla="*/ 0 w 135"/>
              <a:gd name="T31" fmla="*/ 0 h 340"/>
              <a:gd name="T32" fmla="*/ 0 w 135"/>
              <a:gd name="T33" fmla="*/ 0 h 340"/>
              <a:gd name="T34" fmla="*/ 0 w 135"/>
              <a:gd name="T35" fmla="*/ 0 h 340"/>
              <a:gd name="T36" fmla="*/ 0 w 135"/>
              <a:gd name="T37" fmla="*/ 0 h 340"/>
              <a:gd name="T38" fmla="*/ 0 w 135"/>
              <a:gd name="T39" fmla="*/ 0 h 340"/>
              <a:gd name="T40" fmla="*/ 0 w 135"/>
              <a:gd name="T41" fmla="*/ 0 h 340"/>
              <a:gd name="T42" fmla="*/ 0 w 135"/>
              <a:gd name="T43" fmla="*/ 0 h 340"/>
              <a:gd name="T44" fmla="*/ 0 w 135"/>
              <a:gd name="T45" fmla="*/ 0 h 340"/>
              <a:gd name="T46" fmla="*/ 0 w 135"/>
              <a:gd name="T47" fmla="*/ 0 h 340"/>
              <a:gd name="T48" fmla="*/ 0 w 135"/>
              <a:gd name="T49" fmla="*/ 0 h 340"/>
              <a:gd name="T50" fmla="*/ 0 w 135"/>
              <a:gd name="T51" fmla="*/ 0 h 340"/>
              <a:gd name="T52" fmla="*/ 0 w 135"/>
              <a:gd name="T53" fmla="*/ 0 h 340"/>
              <a:gd name="T54" fmla="*/ 0 w 135"/>
              <a:gd name="T55" fmla="*/ 0 h 340"/>
              <a:gd name="T56" fmla="*/ 0 w 135"/>
              <a:gd name="T57" fmla="*/ 0 h 340"/>
              <a:gd name="T58" fmla="*/ 0 w 135"/>
              <a:gd name="T59" fmla="*/ 0 h 340"/>
              <a:gd name="T60" fmla="*/ 0 w 135"/>
              <a:gd name="T61" fmla="*/ 0 h 3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5" h="340">
                <a:moveTo>
                  <a:pt x="0" y="15"/>
                </a:moveTo>
                <a:lnTo>
                  <a:pt x="0" y="46"/>
                </a:lnTo>
                <a:lnTo>
                  <a:pt x="15" y="46"/>
                </a:lnTo>
                <a:lnTo>
                  <a:pt x="30" y="77"/>
                </a:lnTo>
                <a:lnTo>
                  <a:pt x="45" y="108"/>
                </a:lnTo>
                <a:lnTo>
                  <a:pt x="74" y="154"/>
                </a:lnTo>
                <a:lnTo>
                  <a:pt x="89" y="170"/>
                </a:lnTo>
                <a:lnTo>
                  <a:pt x="89" y="200"/>
                </a:lnTo>
                <a:lnTo>
                  <a:pt x="89" y="247"/>
                </a:lnTo>
                <a:lnTo>
                  <a:pt x="89" y="262"/>
                </a:lnTo>
                <a:lnTo>
                  <a:pt x="74" y="247"/>
                </a:lnTo>
                <a:lnTo>
                  <a:pt x="74" y="262"/>
                </a:lnTo>
                <a:lnTo>
                  <a:pt x="45" y="293"/>
                </a:lnTo>
                <a:lnTo>
                  <a:pt x="60" y="293"/>
                </a:lnTo>
                <a:lnTo>
                  <a:pt x="45" y="308"/>
                </a:lnTo>
                <a:lnTo>
                  <a:pt x="60" y="339"/>
                </a:lnTo>
                <a:lnTo>
                  <a:pt x="74" y="339"/>
                </a:lnTo>
                <a:lnTo>
                  <a:pt x="89" y="293"/>
                </a:lnTo>
                <a:lnTo>
                  <a:pt x="119" y="262"/>
                </a:lnTo>
                <a:lnTo>
                  <a:pt x="134" y="231"/>
                </a:lnTo>
                <a:lnTo>
                  <a:pt x="119" y="185"/>
                </a:lnTo>
                <a:lnTo>
                  <a:pt x="104" y="154"/>
                </a:lnTo>
                <a:lnTo>
                  <a:pt x="60" y="108"/>
                </a:lnTo>
                <a:lnTo>
                  <a:pt x="45" y="77"/>
                </a:lnTo>
                <a:lnTo>
                  <a:pt x="74" y="62"/>
                </a:lnTo>
                <a:lnTo>
                  <a:pt x="89" y="46"/>
                </a:lnTo>
                <a:lnTo>
                  <a:pt x="60" y="31"/>
                </a:lnTo>
                <a:lnTo>
                  <a:pt x="60" y="15"/>
                </a:lnTo>
                <a:lnTo>
                  <a:pt x="45" y="0"/>
                </a:lnTo>
                <a:lnTo>
                  <a:pt x="15" y="15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6" name="Freeform 669"/>
          <p:cNvSpPr>
            <a:spLocks/>
          </p:cNvSpPr>
          <p:nvPr/>
        </p:nvSpPr>
        <p:spPr bwMode="auto">
          <a:xfrm>
            <a:off x="6931995" y="3936539"/>
            <a:ext cx="110825" cy="115913"/>
          </a:xfrm>
          <a:custGeom>
            <a:avLst/>
            <a:gdLst>
              <a:gd name="T0" fmla="*/ 0 w 75"/>
              <a:gd name="T1" fmla="*/ 0 h 93"/>
              <a:gd name="T2" fmla="*/ 0 w 75"/>
              <a:gd name="T3" fmla="*/ 0 h 93"/>
              <a:gd name="T4" fmla="*/ 0 w 75"/>
              <a:gd name="T5" fmla="*/ 0 h 93"/>
              <a:gd name="T6" fmla="*/ 0 w 75"/>
              <a:gd name="T7" fmla="*/ 0 h 93"/>
              <a:gd name="T8" fmla="*/ 0 w 75"/>
              <a:gd name="T9" fmla="*/ 0 h 93"/>
              <a:gd name="T10" fmla="*/ 0 w 75"/>
              <a:gd name="T11" fmla="*/ 0 h 93"/>
              <a:gd name="T12" fmla="*/ 0 w 75"/>
              <a:gd name="T13" fmla="*/ 0 h 93"/>
              <a:gd name="T14" fmla="*/ 0 w 75"/>
              <a:gd name="T15" fmla="*/ 0 h 93"/>
              <a:gd name="T16" fmla="*/ 0 w 75"/>
              <a:gd name="T17" fmla="*/ 0 h 93"/>
              <a:gd name="T18" fmla="*/ 0 w 75"/>
              <a:gd name="T19" fmla="*/ 0 h 93"/>
              <a:gd name="T20" fmla="*/ 0 w 75"/>
              <a:gd name="T21" fmla="*/ 0 h 93"/>
              <a:gd name="T22" fmla="*/ 0 w 75"/>
              <a:gd name="T23" fmla="*/ 0 h 93"/>
              <a:gd name="T24" fmla="*/ 0 w 75"/>
              <a:gd name="T25" fmla="*/ 0 h 93"/>
              <a:gd name="T26" fmla="*/ 0 w 75"/>
              <a:gd name="T27" fmla="*/ 0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93">
                <a:moveTo>
                  <a:pt x="0" y="61"/>
                </a:moveTo>
                <a:lnTo>
                  <a:pt x="15" y="61"/>
                </a:lnTo>
                <a:lnTo>
                  <a:pt x="15" y="77"/>
                </a:lnTo>
                <a:lnTo>
                  <a:pt x="30" y="92"/>
                </a:lnTo>
                <a:lnTo>
                  <a:pt x="59" y="61"/>
                </a:lnTo>
                <a:lnTo>
                  <a:pt x="59" y="46"/>
                </a:lnTo>
                <a:lnTo>
                  <a:pt x="74" y="61"/>
                </a:lnTo>
                <a:lnTo>
                  <a:pt x="74" y="46"/>
                </a:lnTo>
                <a:lnTo>
                  <a:pt x="74" y="0"/>
                </a:lnTo>
                <a:lnTo>
                  <a:pt x="59" y="0"/>
                </a:lnTo>
                <a:lnTo>
                  <a:pt x="44" y="0"/>
                </a:lnTo>
                <a:lnTo>
                  <a:pt x="15" y="0"/>
                </a:lnTo>
                <a:lnTo>
                  <a:pt x="0" y="31"/>
                </a:lnTo>
                <a:lnTo>
                  <a:pt x="0" y="6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7" name="Freeform 670"/>
          <p:cNvSpPr>
            <a:spLocks/>
          </p:cNvSpPr>
          <p:nvPr/>
        </p:nvSpPr>
        <p:spPr bwMode="auto">
          <a:xfrm>
            <a:off x="6633105" y="3549060"/>
            <a:ext cx="218291" cy="503393"/>
          </a:xfrm>
          <a:custGeom>
            <a:avLst/>
            <a:gdLst>
              <a:gd name="T0" fmla="*/ 0 w 151"/>
              <a:gd name="T1" fmla="*/ 0 h 401"/>
              <a:gd name="T2" fmla="*/ 0 w 151"/>
              <a:gd name="T3" fmla="*/ 0 h 401"/>
              <a:gd name="T4" fmla="*/ 0 w 151"/>
              <a:gd name="T5" fmla="*/ 0 h 401"/>
              <a:gd name="T6" fmla="*/ 0 w 151"/>
              <a:gd name="T7" fmla="*/ 0 h 401"/>
              <a:gd name="T8" fmla="*/ 0 w 151"/>
              <a:gd name="T9" fmla="*/ 0 h 401"/>
              <a:gd name="T10" fmla="*/ 0 w 151"/>
              <a:gd name="T11" fmla="*/ 0 h 401"/>
              <a:gd name="T12" fmla="*/ 0 w 151"/>
              <a:gd name="T13" fmla="*/ 0 h 401"/>
              <a:gd name="T14" fmla="*/ 0 w 151"/>
              <a:gd name="T15" fmla="*/ 0 h 401"/>
              <a:gd name="T16" fmla="*/ 0 w 151"/>
              <a:gd name="T17" fmla="*/ 0 h 401"/>
              <a:gd name="T18" fmla="*/ 0 w 151"/>
              <a:gd name="T19" fmla="*/ 0 h 401"/>
              <a:gd name="T20" fmla="*/ 0 w 151"/>
              <a:gd name="T21" fmla="*/ 0 h 401"/>
              <a:gd name="T22" fmla="*/ 0 w 151"/>
              <a:gd name="T23" fmla="*/ 0 h 401"/>
              <a:gd name="T24" fmla="*/ 0 w 151"/>
              <a:gd name="T25" fmla="*/ 0 h 401"/>
              <a:gd name="T26" fmla="*/ 0 w 151"/>
              <a:gd name="T27" fmla="*/ 0 h 401"/>
              <a:gd name="T28" fmla="*/ 0 w 151"/>
              <a:gd name="T29" fmla="*/ 0 h 401"/>
              <a:gd name="T30" fmla="*/ 0 w 151"/>
              <a:gd name="T31" fmla="*/ 0 h 401"/>
              <a:gd name="T32" fmla="*/ 0 w 151"/>
              <a:gd name="T33" fmla="*/ 0 h 401"/>
              <a:gd name="T34" fmla="*/ 0 w 151"/>
              <a:gd name="T35" fmla="*/ 0 h 401"/>
              <a:gd name="T36" fmla="*/ 0 w 151"/>
              <a:gd name="T37" fmla="*/ 0 h 401"/>
              <a:gd name="T38" fmla="*/ 0 w 151"/>
              <a:gd name="T39" fmla="*/ 0 h 401"/>
              <a:gd name="T40" fmla="*/ 0 w 151"/>
              <a:gd name="T41" fmla="*/ 0 h 401"/>
              <a:gd name="T42" fmla="*/ 0 w 151"/>
              <a:gd name="T43" fmla="*/ 0 h 401"/>
              <a:gd name="T44" fmla="*/ 0 w 151"/>
              <a:gd name="T45" fmla="*/ 0 h 401"/>
              <a:gd name="T46" fmla="*/ 0 w 151"/>
              <a:gd name="T47" fmla="*/ 0 h 401"/>
              <a:gd name="T48" fmla="*/ 0 w 151"/>
              <a:gd name="T49" fmla="*/ 0 h 401"/>
              <a:gd name="T50" fmla="*/ 0 w 151"/>
              <a:gd name="T51" fmla="*/ 0 h 401"/>
              <a:gd name="T52" fmla="*/ 0 w 151"/>
              <a:gd name="T53" fmla="*/ 0 h 401"/>
              <a:gd name="T54" fmla="*/ 0 w 151"/>
              <a:gd name="T55" fmla="*/ 0 h 401"/>
              <a:gd name="T56" fmla="*/ 0 w 151"/>
              <a:gd name="T57" fmla="*/ 0 h 401"/>
              <a:gd name="T58" fmla="*/ 0 w 151"/>
              <a:gd name="T59" fmla="*/ 0 h 401"/>
              <a:gd name="T60" fmla="*/ 0 w 151"/>
              <a:gd name="T61" fmla="*/ 0 h 401"/>
              <a:gd name="T62" fmla="*/ 0 w 151"/>
              <a:gd name="T63" fmla="*/ 0 h 401"/>
              <a:gd name="T64" fmla="*/ 0 w 151"/>
              <a:gd name="T65" fmla="*/ 0 h 401"/>
              <a:gd name="T66" fmla="*/ 0 w 151"/>
              <a:gd name="T67" fmla="*/ 0 h 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1" h="401">
                <a:moveTo>
                  <a:pt x="150" y="154"/>
                </a:moveTo>
                <a:lnTo>
                  <a:pt x="120" y="154"/>
                </a:lnTo>
                <a:lnTo>
                  <a:pt x="105" y="92"/>
                </a:lnTo>
                <a:lnTo>
                  <a:pt x="90" y="108"/>
                </a:lnTo>
                <a:lnTo>
                  <a:pt x="90" y="77"/>
                </a:lnTo>
                <a:lnTo>
                  <a:pt x="105" y="62"/>
                </a:lnTo>
                <a:lnTo>
                  <a:pt x="90" y="15"/>
                </a:lnTo>
                <a:lnTo>
                  <a:pt x="90" y="0"/>
                </a:lnTo>
                <a:lnTo>
                  <a:pt x="60" y="0"/>
                </a:lnTo>
                <a:lnTo>
                  <a:pt x="45" y="46"/>
                </a:lnTo>
                <a:lnTo>
                  <a:pt x="30" y="62"/>
                </a:lnTo>
                <a:lnTo>
                  <a:pt x="30" y="108"/>
                </a:lnTo>
                <a:lnTo>
                  <a:pt x="15" y="108"/>
                </a:lnTo>
                <a:lnTo>
                  <a:pt x="15" y="154"/>
                </a:lnTo>
                <a:lnTo>
                  <a:pt x="0" y="154"/>
                </a:lnTo>
                <a:lnTo>
                  <a:pt x="15" y="169"/>
                </a:lnTo>
                <a:lnTo>
                  <a:pt x="0" y="169"/>
                </a:lnTo>
                <a:lnTo>
                  <a:pt x="15" y="200"/>
                </a:lnTo>
                <a:lnTo>
                  <a:pt x="30" y="200"/>
                </a:lnTo>
                <a:lnTo>
                  <a:pt x="60" y="246"/>
                </a:lnTo>
                <a:lnTo>
                  <a:pt x="45" y="277"/>
                </a:lnTo>
                <a:lnTo>
                  <a:pt x="75" y="277"/>
                </a:lnTo>
                <a:lnTo>
                  <a:pt x="90" y="262"/>
                </a:lnTo>
                <a:lnTo>
                  <a:pt x="120" y="308"/>
                </a:lnTo>
                <a:lnTo>
                  <a:pt x="120" y="323"/>
                </a:lnTo>
                <a:lnTo>
                  <a:pt x="135" y="369"/>
                </a:lnTo>
                <a:lnTo>
                  <a:pt x="135" y="400"/>
                </a:lnTo>
                <a:lnTo>
                  <a:pt x="150" y="369"/>
                </a:lnTo>
                <a:lnTo>
                  <a:pt x="135" y="292"/>
                </a:lnTo>
                <a:lnTo>
                  <a:pt x="135" y="262"/>
                </a:lnTo>
                <a:lnTo>
                  <a:pt x="105" y="215"/>
                </a:lnTo>
                <a:lnTo>
                  <a:pt x="120" y="185"/>
                </a:lnTo>
                <a:lnTo>
                  <a:pt x="150" y="185"/>
                </a:lnTo>
                <a:lnTo>
                  <a:pt x="150" y="15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8" name="Freeform 671"/>
          <p:cNvSpPr>
            <a:spLocks/>
          </p:cNvSpPr>
          <p:nvPr/>
        </p:nvSpPr>
        <p:spPr bwMode="auto">
          <a:xfrm>
            <a:off x="6851392" y="3701410"/>
            <a:ext cx="191424" cy="235137"/>
          </a:xfrm>
          <a:custGeom>
            <a:avLst/>
            <a:gdLst>
              <a:gd name="T0" fmla="*/ 0 w 134"/>
              <a:gd name="T1" fmla="*/ 0 h 186"/>
              <a:gd name="T2" fmla="*/ 0 w 134"/>
              <a:gd name="T3" fmla="*/ 0 h 186"/>
              <a:gd name="T4" fmla="*/ 0 w 134"/>
              <a:gd name="T5" fmla="*/ 0 h 186"/>
              <a:gd name="T6" fmla="*/ 0 w 134"/>
              <a:gd name="T7" fmla="*/ 0 h 186"/>
              <a:gd name="T8" fmla="*/ 0 w 134"/>
              <a:gd name="T9" fmla="*/ 0 h 186"/>
              <a:gd name="T10" fmla="*/ 0 w 134"/>
              <a:gd name="T11" fmla="*/ 0 h 186"/>
              <a:gd name="T12" fmla="*/ 0 w 134"/>
              <a:gd name="T13" fmla="*/ 0 h 186"/>
              <a:gd name="T14" fmla="*/ 0 w 134"/>
              <a:gd name="T15" fmla="*/ 0 h 186"/>
              <a:gd name="T16" fmla="*/ 0 w 134"/>
              <a:gd name="T17" fmla="*/ 0 h 186"/>
              <a:gd name="T18" fmla="*/ 0 w 134"/>
              <a:gd name="T19" fmla="*/ 0 h 186"/>
              <a:gd name="T20" fmla="*/ 0 w 134"/>
              <a:gd name="T21" fmla="*/ 0 h 186"/>
              <a:gd name="T22" fmla="*/ 0 w 134"/>
              <a:gd name="T23" fmla="*/ 0 h 186"/>
              <a:gd name="T24" fmla="*/ 0 w 134"/>
              <a:gd name="T25" fmla="*/ 0 h 186"/>
              <a:gd name="T26" fmla="*/ 0 w 134"/>
              <a:gd name="T27" fmla="*/ 0 h 186"/>
              <a:gd name="T28" fmla="*/ 0 w 134"/>
              <a:gd name="T29" fmla="*/ 0 h 186"/>
              <a:gd name="T30" fmla="*/ 0 w 134"/>
              <a:gd name="T31" fmla="*/ 0 h 186"/>
              <a:gd name="T32" fmla="*/ 0 w 134"/>
              <a:gd name="T33" fmla="*/ 0 h 186"/>
              <a:gd name="T34" fmla="*/ 0 w 134"/>
              <a:gd name="T35" fmla="*/ 0 h 186"/>
              <a:gd name="T36" fmla="*/ 0 w 134"/>
              <a:gd name="T37" fmla="*/ 0 h 186"/>
              <a:gd name="T38" fmla="*/ 0 w 134"/>
              <a:gd name="T39" fmla="*/ 0 h 186"/>
              <a:gd name="T40" fmla="*/ 0 w 134"/>
              <a:gd name="T41" fmla="*/ 0 h 186"/>
              <a:gd name="T42" fmla="*/ 0 w 134"/>
              <a:gd name="T43" fmla="*/ 0 h 186"/>
              <a:gd name="T44" fmla="*/ 0 w 134"/>
              <a:gd name="T45" fmla="*/ 0 h 1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4" h="186">
                <a:moveTo>
                  <a:pt x="0" y="31"/>
                </a:moveTo>
                <a:lnTo>
                  <a:pt x="0" y="62"/>
                </a:lnTo>
                <a:lnTo>
                  <a:pt x="0" y="77"/>
                </a:lnTo>
                <a:lnTo>
                  <a:pt x="15" y="77"/>
                </a:lnTo>
                <a:lnTo>
                  <a:pt x="30" y="108"/>
                </a:lnTo>
                <a:lnTo>
                  <a:pt x="44" y="123"/>
                </a:lnTo>
                <a:lnTo>
                  <a:pt x="59" y="108"/>
                </a:lnTo>
                <a:lnTo>
                  <a:pt x="74" y="123"/>
                </a:lnTo>
                <a:lnTo>
                  <a:pt x="89" y="139"/>
                </a:lnTo>
                <a:lnTo>
                  <a:pt x="103" y="170"/>
                </a:lnTo>
                <a:lnTo>
                  <a:pt x="118" y="185"/>
                </a:lnTo>
                <a:lnTo>
                  <a:pt x="133" y="185"/>
                </a:lnTo>
                <a:lnTo>
                  <a:pt x="133" y="154"/>
                </a:lnTo>
                <a:lnTo>
                  <a:pt x="118" y="139"/>
                </a:lnTo>
                <a:lnTo>
                  <a:pt x="89" y="93"/>
                </a:lnTo>
                <a:lnTo>
                  <a:pt x="74" y="62"/>
                </a:lnTo>
                <a:lnTo>
                  <a:pt x="59" y="31"/>
                </a:lnTo>
                <a:lnTo>
                  <a:pt x="44" y="31"/>
                </a:lnTo>
                <a:lnTo>
                  <a:pt x="44" y="0"/>
                </a:lnTo>
                <a:lnTo>
                  <a:pt x="30" y="15"/>
                </a:lnTo>
                <a:lnTo>
                  <a:pt x="30" y="31"/>
                </a:lnTo>
                <a:lnTo>
                  <a:pt x="15" y="46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9" name="Oval 672"/>
          <p:cNvSpPr>
            <a:spLocks noChangeArrowheads="1"/>
          </p:cNvSpPr>
          <p:nvPr/>
        </p:nvSpPr>
        <p:spPr bwMode="auto">
          <a:xfrm>
            <a:off x="7234240" y="3661668"/>
            <a:ext cx="3358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00" name="Oval 673"/>
          <p:cNvSpPr>
            <a:spLocks noChangeArrowheads="1"/>
          </p:cNvSpPr>
          <p:nvPr/>
        </p:nvSpPr>
        <p:spPr bwMode="auto">
          <a:xfrm>
            <a:off x="7193939" y="3661668"/>
            <a:ext cx="16792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01" name="Freeform 674"/>
          <p:cNvSpPr>
            <a:spLocks/>
          </p:cNvSpPr>
          <p:nvPr/>
        </p:nvSpPr>
        <p:spPr bwMode="auto">
          <a:xfrm>
            <a:off x="6653249" y="2664820"/>
            <a:ext cx="43658" cy="115913"/>
          </a:xfrm>
          <a:custGeom>
            <a:avLst/>
            <a:gdLst>
              <a:gd name="T0" fmla="*/ 0 w 30"/>
              <a:gd name="T1" fmla="*/ 0 h 93"/>
              <a:gd name="T2" fmla="*/ 0 w 30"/>
              <a:gd name="T3" fmla="*/ 0 h 93"/>
              <a:gd name="T4" fmla="*/ 0 w 30"/>
              <a:gd name="T5" fmla="*/ 0 h 93"/>
              <a:gd name="T6" fmla="*/ 0 w 30"/>
              <a:gd name="T7" fmla="*/ 0 h 93"/>
              <a:gd name="T8" fmla="*/ 0 w 30"/>
              <a:gd name="T9" fmla="*/ 0 h 93"/>
              <a:gd name="T10" fmla="*/ 0 w 30"/>
              <a:gd name="T11" fmla="*/ 0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93">
                <a:moveTo>
                  <a:pt x="15" y="0"/>
                </a:moveTo>
                <a:lnTo>
                  <a:pt x="15" y="46"/>
                </a:lnTo>
                <a:lnTo>
                  <a:pt x="0" y="92"/>
                </a:lnTo>
                <a:lnTo>
                  <a:pt x="29" y="92"/>
                </a:lnTo>
                <a:lnTo>
                  <a:pt x="29" y="46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2" name="Line 675"/>
          <p:cNvSpPr>
            <a:spLocks noChangeShapeType="1"/>
          </p:cNvSpPr>
          <p:nvPr/>
        </p:nvSpPr>
        <p:spPr bwMode="auto">
          <a:xfrm>
            <a:off x="7385365" y="3184762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3" name="Line 676"/>
          <p:cNvSpPr>
            <a:spLocks noChangeShapeType="1"/>
          </p:cNvSpPr>
          <p:nvPr/>
        </p:nvSpPr>
        <p:spPr bwMode="auto">
          <a:xfrm>
            <a:off x="7408872" y="3184762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4" name="Line 677"/>
          <p:cNvSpPr>
            <a:spLocks noChangeShapeType="1"/>
          </p:cNvSpPr>
          <p:nvPr/>
        </p:nvSpPr>
        <p:spPr bwMode="auto">
          <a:xfrm flipV="1">
            <a:off x="7408872" y="3161589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5" name="Line 678"/>
          <p:cNvSpPr>
            <a:spLocks noChangeShapeType="1"/>
          </p:cNvSpPr>
          <p:nvPr/>
        </p:nvSpPr>
        <p:spPr bwMode="auto">
          <a:xfrm>
            <a:off x="7408872" y="3164891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6" name="Line 679"/>
          <p:cNvSpPr>
            <a:spLocks noChangeShapeType="1"/>
          </p:cNvSpPr>
          <p:nvPr/>
        </p:nvSpPr>
        <p:spPr bwMode="auto">
          <a:xfrm>
            <a:off x="7408872" y="3164891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" name="Line 680"/>
          <p:cNvSpPr>
            <a:spLocks noChangeShapeType="1"/>
          </p:cNvSpPr>
          <p:nvPr/>
        </p:nvSpPr>
        <p:spPr bwMode="auto">
          <a:xfrm>
            <a:off x="7429024" y="3164891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8" name="Line 681"/>
          <p:cNvSpPr>
            <a:spLocks noChangeShapeType="1"/>
          </p:cNvSpPr>
          <p:nvPr/>
        </p:nvSpPr>
        <p:spPr bwMode="auto">
          <a:xfrm>
            <a:off x="7429024" y="3164891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9" name="Freeform 682"/>
          <p:cNvSpPr>
            <a:spLocks/>
          </p:cNvSpPr>
          <p:nvPr/>
        </p:nvSpPr>
        <p:spPr bwMode="auto">
          <a:xfrm>
            <a:off x="7385369" y="3164891"/>
            <a:ext cx="87317" cy="132472"/>
          </a:xfrm>
          <a:custGeom>
            <a:avLst/>
            <a:gdLst>
              <a:gd name="T0" fmla="*/ 0 w 61"/>
              <a:gd name="T1" fmla="*/ 0 h 108"/>
              <a:gd name="T2" fmla="*/ 0 w 61"/>
              <a:gd name="T3" fmla="*/ 0 h 108"/>
              <a:gd name="T4" fmla="*/ 0 w 61"/>
              <a:gd name="T5" fmla="*/ 0 h 108"/>
              <a:gd name="T6" fmla="*/ 0 w 61"/>
              <a:gd name="T7" fmla="*/ 0 h 108"/>
              <a:gd name="T8" fmla="*/ 0 w 61"/>
              <a:gd name="T9" fmla="*/ 0 h 108"/>
              <a:gd name="T10" fmla="*/ 0 w 61"/>
              <a:gd name="T11" fmla="*/ 0 h 108"/>
              <a:gd name="T12" fmla="*/ 0 w 61"/>
              <a:gd name="T13" fmla="*/ 0 h 108"/>
              <a:gd name="T14" fmla="*/ 0 w 61"/>
              <a:gd name="T15" fmla="*/ 0 h 108"/>
              <a:gd name="T16" fmla="*/ 0 w 61"/>
              <a:gd name="T17" fmla="*/ 0 h 108"/>
              <a:gd name="T18" fmla="*/ 0 w 61"/>
              <a:gd name="T19" fmla="*/ 0 h 1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108">
                <a:moveTo>
                  <a:pt x="30" y="0"/>
                </a:moveTo>
                <a:lnTo>
                  <a:pt x="0" y="15"/>
                </a:lnTo>
                <a:lnTo>
                  <a:pt x="15" y="31"/>
                </a:lnTo>
                <a:lnTo>
                  <a:pt x="0" y="46"/>
                </a:lnTo>
                <a:lnTo>
                  <a:pt x="15" y="46"/>
                </a:lnTo>
                <a:lnTo>
                  <a:pt x="15" y="107"/>
                </a:lnTo>
                <a:lnTo>
                  <a:pt x="60" y="76"/>
                </a:lnTo>
                <a:lnTo>
                  <a:pt x="60" y="46"/>
                </a:lnTo>
                <a:lnTo>
                  <a:pt x="60" y="31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0" name="Freeform 683"/>
          <p:cNvSpPr>
            <a:spLocks/>
          </p:cNvSpPr>
          <p:nvPr/>
        </p:nvSpPr>
        <p:spPr bwMode="auto">
          <a:xfrm>
            <a:off x="7321555" y="3009247"/>
            <a:ext cx="107466" cy="175525"/>
          </a:xfrm>
          <a:custGeom>
            <a:avLst/>
            <a:gdLst>
              <a:gd name="T0" fmla="*/ 0 w 75"/>
              <a:gd name="T1" fmla="*/ 0 h 139"/>
              <a:gd name="T2" fmla="*/ 0 w 75"/>
              <a:gd name="T3" fmla="*/ 0 h 139"/>
              <a:gd name="T4" fmla="*/ 0 w 75"/>
              <a:gd name="T5" fmla="*/ 0 h 139"/>
              <a:gd name="T6" fmla="*/ 0 w 75"/>
              <a:gd name="T7" fmla="*/ 0 h 139"/>
              <a:gd name="T8" fmla="*/ 0 w 75"/>
              <a:gd name="T9" fmla="*/ 0 h 139"/>
              <a:gd name="T10" fmla="*/ 0 w 75"/>
              <a:gd name="T11" fmla="*/ 0 h 139"/>
              <a:gd name="T12" fmla="*/ 0 w 75"/>
              <a:gd name="T13" fmla="*/ 0 h 139"/>
              <a:gd name="T14" fmla="*/ 0 w 75"/>
              <a:gd name="T15" fmla="*/ 0 h 139"/>
              <a:gd name="T16" fmla="*/ 0 w 75"/>
              <a:gd name="T17" fmla="*/ 0 h 139"/>
              <a:gd name="T18" fmla="*/ 0 w 75"/>
              <a:gd name="T19" fmla="*/ 0 h 139"/>
              <a:gd name="T20" fmla="*/ 0 w 75"/>
              <a:gd name="T21" fmla="*/ 0 h 139"/>
              <a:gd name="T22" fmla="*/ 0 w 75"/>
              <a:gd name="T23" fmla="*/ 0 h 139"/>
              <a:gd name="T24" fmla="*/ 0 w 75"/>
              <a:gd name="T25" fmla="*/ 0 h 139"/>
              <a:gd name="T26" fmla="*/ 0 w 75"/>
              <a:gd name="T27" fmla="*/ 0 h 139"/>
              <a:gd name="T28" fmla="*/ 0 w 75"/>
              <a:gd name="T29" fmla="*/ 0 h 1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" h="139">
                <a:moveTo>
                  <a:pt x="74" y="0"/>
                </a:moveTo>
                <a:lnTo>
                  <a:pt x="44" y="0"/>
                </a:lnTo>
                <a:lnTo>
                  <a:pt x="30" y="46"/>
                </a:lnTo>
                <a:lnTo>
                  <a:pt x="0" y="46"/>
                </a:lnTo>
                <a:lnTo>
                  <a:pt x="0" y="92"/>
                </a:lnTo>
                <a:lnTo>
                  <a:pt x="15" y="107"/>
                </a:lnTo>
                <a:lnTo>
                  <a:pt x="0" y="123"/>
                </a:lnTo>
                <a:lnTo>
                  <a:pt x="30" y="138"/>
                </a:lnTo>
                <a:lnTo>
                  <a:pt x="44" y="138"/>
                </a:lnTo>
                <a:lnTo>
                  <a:pt x="74" y="123"/>
                </a:lnTo>
                <a:lnTo>
                  <a:pt x="59" y="107"/>
                </a:lnTo>
                <a:lnTo>
                  <a:pt x="44" y="92"/>
                </a:lnTo>
                <a:lnTo>
                  <a:pt x="74" y="46"/>
                </a:lnTo>
                <a:lnTo>
                  <a:pt x="59" y="31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1" name="Freeform 684"/>
          <p:cNvSpPr>
            <a:spLocks/>
          </p:cNvSpPr>
          <p:nvPr/>
        </p:nvSpPr>
        <p:spPr bwMode="auto">
          <a:xfrm>
            <a:off x="7516343" y="3032429"/>
            <a:ext cx="235083" cy="248385"/>
          </a:xfrm>
          <a:custGeom>
            <a:avLst/>
            <a:gdLst>
              <a:gd name="T0" fmla="*/ 0 w 165"/>
              <a:gd name="T1" fmla="*/ 0 h 200"/>
              <a:gd name="T2" fmla="*/ 0 w 165"/>
              <a:gd name="T3" fmla="*/ 0 h 200"/>
              <a:gd name="T4" fmla="*/ 0 w 165"/>
              <a:gd name="T5" fmla="*/ 0 h 200"/>
              <a:gd name="T6" fmla="*/ 0 w 165"/>
              <a:gd name="T7" fmla="*/ 0 h 200"/>
              <a:gd name="T8" fmla="*/ 0 w 165"/>
              <a:gd name="T9" fmla="*/ 0 h 200"/>
              <a:gd name="T10" fmla="*/ 0 w 165"/>
              <a:gd name="T11" fmla="*/ 0 h 200"/>
              <a:gd name="T12" fmla="*/ 0 w 165"/>
              <a:gd name="T13" fmla="*/ 0 h 200"/>
              <a:gd name="T14" fmla="*/ 0 w 165"/>
              <a:gd name="T15" fmla="*/ 0 h 200"/>
              <a:gd name="T16" fmla="*/ 0 w 165"/>
              <a:gd name="T17" fmla="*/ 0 h 200"/>
              <a:gd name="T18" fmla="*/ 0 w 165"/>
              <a:gd name="T19" fmla="*/ 0 h 200"/>
              <a:gd name="T20" fmla="*/ 0 w 165"/>
              <a:gd name="T21" fmla="*/ 0 h 200"/>
              <a:gd name="T22" fmla="*/ 0 w 165"/>
              <a:gd name="T23" fmla="*/ 0 h 200"/>
              <a:gd name="T24" fmla="*/ 0 w 165"/>
              <a:gd name="T25" fmla="*/ 0 h 200"/>
              <a:gd name="T26" fmla="*/ 0 w 165"/>
              <a:gd name="T27" fmla="*/ 0 h 200"/>
              <a:gd name="T28" fmla="*/ 0 w 165"/>
              <a:gd name="T29" fmla="*/ 0 h 200"/>
              <a:gd name="T30" fmla="*/ 0 w 165"/>
              <a:gd name="T31" fmla="*/ 0 h 200"/>
              <a:gd name="T32" fmla="*/ 0 w 165"/>
              <a:gd name="T33" fmla="*/ 0 h 200"/>
              <a:gd name="T34" fmla="*/ 0 w 165"/>
              <a:gd name="T35" fmla="*/ 0 h 200"/>
              <a:gd name="T36" fmla="*/ 0 w 165"/>
              <a:gd name="T37" fmla="*/ 0 h 200"/>
              <a:gd name="T38" fmla="*/ 0 w 165"/>
              <a:gd name="T39" fmla="*/ 0 h 200"/>
              <a:gd name="T40" fmla="*/ 0 w 165"/>
              <a:gd name="T41" fmla="*/ 0 h 200"/>
              <a:gd name="T42" fmla="*/ 0 w 165"/>
              <a:gd name="T43" fmla="*/ 0 h 200"/>
              <a:gd name="T44" fmla="*/ 0 w 165"/>
              <a:gd name="T45" fmla="*/ 0 h 2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5" h="200">
                <a:moveTo>
                  <a:pt x="119" y="0"/>
                </a:moveTo>
                <a:lnTo>
                  <a:pt x="104" y="31"/>
                </a:lnTo>
                <a:lnTo>
                  <a:pt x="119" y="46"/>
                </a:lnTo>
                <a:lnTo>
                  <a:pt x="119" y="92"/>
                </a:lnTo>
                <a:lnTo>
                  <a:pt x="104" y="122"/>
                </a:lnTo>
                <a:lnTo>
                  <a:pt x="89" y="107"/>
                </a:lnTo>
                <a:lnTo>
                  <a:pt x="75" y="153"/>
                </a:lnTo>
                <a:lnTo>
                  <a:pt x="60" y="153"/>
                </a:lnTo>
                <a:lnTo>
                  <a:pt x="30" y="153"/>
                </a:lnTo>
                <a:lnTo>
                  <a:pt x="0" y="199"/>
                </a:lnTo>
                <a:lnTo>
                  <a:pt x="15" y="199"/>
                </a:lnTo>
                <a:lnTo>
                  <a:pt x="30" y="199"/>
                </a:lnTo>
                <a:lnTo>
                  <a:pt x="75" y="184"/>
                </a:lnTo>
                <a:lnTo>
                  <a:pt x="89" y="199"/>
                </a:lnTo>
                <a:lnTo>
                  <a:pt x="104" y="184"/>
                </a:lnTo>
                <a:lnTo>
                  <a:pt x="104" y="168"/>
                </a:lnTo>
                <a:lnTo>
                  <a:pt x="119" y="184"/>
                </a:lnTo>
                <a:lnTo>
                  <a:pt x="134" y="168"/>
                </a:lnTo>
                <a:lnTo>
                  <a:pt x="164" y="153"/>
                </a:lnTo>
                <a:lnTo>
                  <a:pt x="149" y="77"/>
                </a:lnTo>
                <a:lnTo>
                  <a:pt x="164" y="77"/>
                </a:lnTo>
                <a:lnTo>
                  <a:pt x="149" y="31"/>
                </a:lnTo>
                <a:lnTo>
                  <a:pt x="11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2" name="Freeform 685"/>
          <p:cNvSpPr>
            <a:spLocks/>
          </p:cNvSpPr>
          <p:nvPr/>
        </p:nvSpPr>
        <p:spPr bwMode="auto">
          <a:xfrm>
            <a:off x="7620447" y="2876765"/>
            <a:ext cx="130974" cy="155654"/>
          </a:xfrm>
          <a:custGeom>
            <a:avLst/>
            <a:gdLst>
              <a:gd name="T0" fmla="*/ 0 w 91"/>
              <a:gd name="T1" fmla="*/ 0 h 125"/>
              <a:gd name="T2" fmla="*/ 0 w 91"/>
              <a:gd name="T3" fmla="*/ 0 h 125"/>
              <a:gd name="T4" fmla="*/ 0 w 91"/>
              <a:gd name="T5" fmla="*/ 0 h 125"/>
              <a:gd name="T6" fmla="*/ 0 w 91"/>
              <a:gd name="T7" fmla="*/ 0 h 125"/>
              <a:gd name="T8" fmla="*/ 0 w 91"/>
              <a:gd name="T9" fmla="*/ 0 h 125"/>
              <a:gd name="T10" fmla="*/ 0 w 91"/>
              <a:gd name="T11" fmla="*/ 0 h 125"/>
              <a:gd name="T12" fmla="*/ 0 w 91"/>
              <a:gd name="T13" fmla="*/ 0 h 125"/>
              <a:gd name="T14" fmla="*/ 0 w 91"/>
              <a:gd name="T15" fmla="*/ 0 h 125"/>
              <a:gd name="T16" fmla="*/ 0 w 91"/>
              <a:gd name="T17" fmla="*/ 0 h 125"/>
              <a:gd name="T18" fmla="*/ 0 w 91"/>
              <a:gd name="T19" fmla="*/ 0 h 125"/>
              <a:gd name="T20" fmla="*/ 0 w 91"/>
              <a:gd name="T21" fmla="*/ 0 h 125"/>
              <a:gd name="T22" fmla="*/ 0 w 91"/>
              <a:gd name="T23" fmla="*/ 0 h 125"/>
              <a:gd name="T24" fmla="*/ 0 w 91"/>
              <a:gd name="T25" fmla="*/ 0 h 125"/>
              <a:gd name="T26" fmla="*/ 0 w 91"/>
              <a:gd name="T27" fmla="*/ 0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1" h="125">
                <a:moveTo>
                  <a:pt x="15" y="0"/>
                </a:moveTo>
                <a:lnTo>
                  <a:pt x="30" y="62"/>
                </a:lnTo>
                <a:lnTo>
                  <a:pt x="15" y="62"/>
                </a:lnTo>
                <a:lnTo>
                  <a:pt x="0" y="78"/>
                </a:lnTo>
                <a:lnTo>
                  <a:pt x="0" y="109"/>
                </a:lnTo>
                <a:lnTo>
                  <a:pt x="30" y="124"/>
                </a:lnTo>
                <a:lnTo>
                  <a:pt x="45" y="93"/>
                </a:lnTo>
                <a:lnTo>
                  <a:pt x="30" y="78"/>
                </a:lnTo>
                <a:lnTo>
                  <a:pt x="75" y="78"/>
                </a:lnTo>
                <a:lnTo>
                  <a:pt x="75" y="62"/>
                </a:lnTo>
                <a:lnTo>
                  <a:pt x="90" y="47"/>
                </a:lnTo>
                <a:lnTo>
                  <a:pt x="75" y="16"/>
                </a:lnTo>
                <a:lnTo>
                  <a:pt x="60" y="16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3" name="Freeform 686"/>
          <p:cNvSpPr>
            <a:spLocks/>
          </p:cNvSpPr>
          <p:nvPr/>
        </p:nvSpPr>
        <p:spPr bwMode="auto">
          <a:xfrm>
            <a:off x="7516338" y="3297373"/>
            <a:ext cx="40300" cy="79483"/>
          </a:xfrm>
          <a:custGeom>
            <a:avLst/>
            <a:gdLst>
              <a:gd name="T0" fmla="*/ 0 w 30"/>
              <a:gd name="T1" fmla="*/ 0 h 63"/>
              <a:gd name="T2" fmla="*/ 0 w 30"/>
              <a:gd name="T3" fmla="*/ 0 h 63"/>
              <a:gd name="T4" fmla="*/ 0 w 30"/>
              <a:gd name="T5" fmla="*/ 0 h 63"/>
              <a:gd name="T6" fmla="*/ 0 w 30"/>
              <a:gd name="T7" fmla="*/ 0 h 63"/>
              <a:gd name="T8" fmla="*/ 0 w 30"/>
              <a:gd name="T9" fmla="*/ 0 h 63"/>
              <a:gd name="T10" fmla="*/ 0 w 30"/>
              <a:gd name="T11" fmla="*/ 0 h 63"/>
              <a:gd name="T12" fmla="*/ 0 w 30"/>
              <a:gd name="T13" fmla="*/ 0 h 63"/>
              <a:gd name="T14" fmla="*/ 0 w 30"/>
              <a:gd name="T15" fmla="*/ 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63">
                <a:moveTo>
                  <a:pt x="0" y="16"/>
                </a:moveTo>
                <a:lnTo>
                  <a:pt x="0" y="31"/>
                </a:lnTo>
                <a:lnTo>
                  <a:pt x="15" y="16"/>
                </a:lnTo>
                <a:lnTo>
                  <a:pt x="15" y="62"/>
                </a:lnTo>
                <a:lnTo>
                  <a:pt x="29" y="62"/>
                </a:lnTo>
                <a:lnTo>
                  <a:pt x="29" y="16"/>
                </a:lnTo>
                <a:lnTo>
                  <a:pt x="15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4" name="Freeform 687"/>
          <p:cNvSpPr>
            <a:spLocks/>
          </p:cNvSpPr>
          <p:nvPr/>
        </p:nvSpPr>
        <p:spPr bwMode="auto">
          <a:xfrm>
            <a:off x="7553285" y="3277502"/>
            <a:ext cx="67167" cy="43053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w 46"/>
              <a:gd name="T9" fmla="*/ 0 h 32"/>
              <a:gd name="T10" fmla="*/ 0 w 46"/>
              <a:gd name="T11" fmla="*/ 0 h 32"/>
              <a:gd name="T12" fmla="*/ 0 w 46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32">
                <a:moveTo>
                  <a:pt x="15" y="31"/>
                </a:moveTo>
                <a:lnTo>
                  <a:pt x="30" y="16"/>
                </a:lnTo>
                <a:lnTo>
                  <a:pt x="45" y="0"/>
                </a:lnTo>
                <a:lnTo>
                  <a:pt x="30" y="0"/>
                </a:lnTo>
                <a:lnTo>
                  <a:pt x="15" y="0"/>
                </a:lnTo>
                <a:lnTo>
                  <a:pt x="0" y="16"/>
                </a:lnTo>
                <a:lnTo>
                  <a:pt x="15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5" name="Freeform 688"/>
          <p:cNvSpPr>
            <a:spLocks/>
          </p:cNvSpPr>
          <p:nvPr/>
        </p:nvSpPr>
        <p:spPr bwMode="auto">
          <a:xfrm>
            <a:off x="6354359" y="4088882"/>
            <a:ext cx="43658" cy="99354"/>
          </a:xfrm>
          <a:custGeom>
            <a:avLst/>
            <a:gdLst>
              <a:gd name="T0" fmla="*/ 0 w 30"/>
              <a:gd name="T1" fmla="*/ 0 h 78"/>
              <a:gd name="T2" fmla="*/ 0 w 30"/>
              <a:gd name="T3" fmla="*/ 0 h 78"/>
              <a:gd name="T4" fmla="*/ 0 w 30"/>
              <a:gd name="T5" fmla="*/ 0 h 78"/>
              <a:gd name="T6" fmla="*/ 0 w 30"/>
              <a:gd name="T7" fmla="*/ 0 h 78"/>
              <a:gd name="T8" fmla="*/ 0 w 30"/>
              <a:gd name="T9" fmla="*/ 0 h 78"/>
              <a:gd name="T10" fmla="*/ 0 w 30"/>
              <a:gd name="T11" fmla="*/ 0 h 78"/>
              <a:gd name="T12" fmla="*/ 0 w 30"/>
              <a:gd name="T13" fmla="*/ 0 h 78"/>
              <a:gd name="T14" fmla="*/ 0 w 30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78">
                <a:moveTo>
                  <a:pt x="0" y="0"/>
                </a:moveTo>
                <a:lnTo>
                  <a:pt x="0" y="31"/>
                </a:lnTo>
                <a:lnTo>
                  <a:pt x="0" y="62"/>
                </a:lnTo>
                <a:lnTo>
                  <a:pt x="15" y="77"/>
                </a:lnTo>
                <a:lnTo>
                  <a:pt x="29" y="62"/>
                </a:lnTo>
                <a:lnTo>
                  <a:pt x="29" y="46"/>
                </a:lnTo>
                <a:lnTo>
                  <a:pt x="15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6" name="Freeform 689"/>
          <p:cNvSpPr>
            <a:spLocks/>
          </p:cNvSpPr>
          <p:nvPr/>
        </p:nvSpPr>
        <p:spPr bwMode="auto">
          <a:xfrm>
            <a:off x="7341705" y="3608674"/>
            <a:ext cx="43658" cy="76171"/>
          </a:xfrm>
          <a:custGeom>
            <a:avLst/>
            <a:gdLst>
              <a:gd name="T0" fmla="*/ 0 w 30"/>
              <a:gd name="T1" fmla="*/ 0 h 62"/>
              <a:gd name="T2" fmla="*/ 0 w 30"/>
              <a:gd name="T3" fmla="*/ 0 h 62"/>
              <a:gd name="T4" fmla="*/ 0 w 30"/>
              <a:gd name="T5" fmla="*/ 0 h 62"/>
              <a:gd name="T6" fmla="*/ 0 w 30"/>
              <a:gd name="T7" fmla="*/ 0 h 62"/>
              <a:gd name="T8" fmla="*/ 0 w 30"/>
              <a:gd name="T9" fmla="*/ 0 h 62"/>
              <a:gd name="T10" fmla="*/ 0 w 30"/>
              <a:gd name="T11" fmla="*/ 0 h 62"/>
              <a:gd name="T12" fmla="*/ 0 w 30"/>
              <a:gd name="T13" fmla="*/ 0 h 62"/>
              <a:gd name="T14" fmla="*/ 0 w 30"/>
              <a:gd name="T15" fmla="*/ 0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62">
                <a:moveTo>
                  <a:pt x="15" y="0"/>
                </a:moveTo>
                <a:lnTo>
                  <a:pt x="0" y="0"/>
                </a:lnTo>
                <a:lnTo>
                  <a:pt x="0" y="15"/>
                </a:lnTo>
                <a:lnTo>
                  <a:pt x="15" y="61"/>
                </a:lnTo>
                <a:lnTo>
                  <a:pt x="15" y="46"/>
                </a:lnTo>
                <a:lnTo>
                  <a:pt x="29" y="46"/>
                </a:lnTo>
                <a:lnTo>
                  <a:pt x="29" y="0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7" name="Freeform 690"/>
          <p:cNvSpPr>
            <a:spLocks/>
          </p:cNvSpPr>
          <p:nvPr/>
        </p:nvSpPr>
        <p:spPr bwMode="auto">
          <a:xfrm>
            <a:off x="7146928" y="4145193"/>
            <a:ext cx="218291" cy="175525"/>
          </a:xfrm>
          <a:custGeom>
            <a:avLst/>
            <a:gdLst>
              <a:gd name="T0" fmla="*/ 0 w 151"/>
              <a:gd name="T1" fmla="*/ 0 h 140"/>
              <a:gd name="T2" fmla="*/ 0 w 151"/>
              <a:gd name="T3" fmla="*/ 0 h 140"/>
              <a:gd name="T4" fmla="*/ 0 w 151"/>
              <a:gd name="T5" fmla="*/ 0 h 140"/>
              <a:gd name="T6" fmla="*/ 0 w 151"/>
              <a:gd name="T7" fmla="*/ 0 h 140"/>
              <a:gd name="T8" fmla="*/ 0 w 151"/>
              <a:gd name="T9" fmla="*/ 0 h 140"/>
              <a:gd name="T10" fmla="*/ 0 w 151"/>
              <a:gd name="T11" fmla="*/ 0 h 140"/>
              <a:gd name="T12" fmla="*/ 0 w 151"/>
              <a:gd name="T13" fmla="*/ 0 h 140"/>
              <a:gd name="T14" fmla="*/ 0 w 151"/>
              <a:gd name="T15" fmla="*/ 0 h 140"/>
              <a:gd name="T16" fmla="*/ 0 w 151"/>
              <a:gd name="T17" fmla="*/ 0 h 140"/>
              <a:gd name="T18" fmla="*/ 0 w 151"/>
              <a:gd name="T19" fmla="*/ 0 h 140"/>
              <a:gd name="T20" fmla="*/ 0 w 151"/>
              <a:gd name="T21" fmla="*/ 0 h 140"/>
              <a:gd name="T22" fmla="*/ 0 w 151"/>
              <a:gd name="T23" fmla="*/ 0 h 140"/>
              <a:gd name="T24" fmla="*/ 0 w 151"/>
              <a:gd name="T25" fmla="*/ 0 h 140"/>
              <a:gd name="T26" fmla="*/ 0 w 151"/>
              <a:gd name="T27" fmla="*/ 0 h 140"/>
              <a:gd name="T28" fmla="*/ 0 w 151"/>
              <a:gd name="T29" fmla="*/ 0 h 140"/>
              <a:gd name="T30" fmla="*/ 0 w 151"/>
              <a:gd name="T31" fmla="*/ 0 h 140"/>
              <a:gd name="T32" fmla="*/ 0 w 151"/>
              <a:gd name="T33" fmla="*/ 0 h 140"/>
              <a:gd name="T34" fmla="*/ 0 w 151"/>
              <a:gd name="T35" fmla="*/ 0 h 140"/>
              <a:gd name="T36" fmla="*/ 0 w 151"/>
              <a:gd name="T37" fmla="*/ 0 h 140"/>
              <a:gd name="T38" fmla="*/ 0 w 151"/>
              <a:gd name="T39" fmla="*/ 0 h 140"/>
              <a:gd name="T40" fmla="*/ 0 w 151"/>
              <a:gd name="T41" fmla="*/ 0 h 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1" h="140">
                <a:moveTo>
                  <a:pt x="0" y="124"/>
                </a:moveTo>
                <a:lnTo>
                  <a:pt x="0" y="139"/>
                </a:lnTo>
                <a:lnTo>
                  <a:pt x="30" y="139"/>
                </a:lnTo>
                <a:lnTo>
                  <a:pt x="45" y="124"/>
                </a:lnTo>
                <a:lnTo>
                  <a:pt x="90" y="124"/>
                </a:lnTo>
                <a:lnTo>
                  <a:pt x="105" y="77"/>
                </a:lnTo>
                <a:lnTo>
                  <a:pt x="105" y="62"/>
                </a:lnTo>
                <a:lnTo>
                  <a:pt x="135" y="77"/>
                </a:lnTo>
                <a:lnTo>
                  <a:pt x="150" y="62"/>
                </a:lnTo>
                <a:lnTo>
                  <a:pt x="135" y="46"/>
                </a:lnTo>
                <a:lnTo>
                  <a:pt x="150" y="31"/>
                </a:lnTo>
                <a:lnTo>
                  <a:pt x="135" y="31"/>
                </a:lnTo>
                <a:lnTo>
                  <a:pt x="120" y="0"/>
                </a:lnTo>
                <a:lnTo>
                  <a:pt x="105" y="15"/>
                </a:lnTo>
                <a:lnTo>
                  <a:pt x="90" y="46"/>
                </a:lnTo>
                <a:lnTo>
                  <a:pt x="90" y="62"/>
                </a:lnTo>
                <a:lnTo>
                  <a:pt x="75" y="62"/>
                </a:lnTo>
                <a:lnTo>
                  <a:pt x="45" y="93"/>
                </a:lnTo>
                <a:lnTo>
                  <a:pt x="15" y="93"/>
                </a:lnTo>
                <a:lnTo>
                  <a:pt x="15" y="124"/>
                </a:lnTo>
                <a:lnTo>
                  <a:pt x="0" y="12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8" name="Freeform 691"/>
          <p:cNvSpPr>
            <a:spLocks/>
          </p:cNvSpPr>
          <p:nvPr/>
        </p:nvSpPr>
        <p:spPr bwMode="auto">
          <a:xfrm>
            <a:off x="6868182" y="4145183"/>
            <a:ext cx="130974" cy="155654"/>
          </a:xfrm>
          <a:custGeom>
            <a:avLst/>
            <a:gdLst>
              <a:gd name="T0" fmla="*/ 0 w 91"/>
              <a:gd name="T1" fmla="*/ 0 h 124"/>
              <a:gd name="T2" fmla="*/ 0 w 91"/>
              <a:gd name="T3" fmla="*/ 0 h 124"/>
              <a:gd name="T4" fmla="*/ 0 w 91"/>
              <a:gd name="T5" fmla="*/ 0 h 124"/>
              <a:gd name="T6" fmla="*/ 0 w 91"/>
              <a:gd name="T7" fmla="*/ 0 h 124"/>
              <a:gd name="T8" fmla="*/ 0 w 91"/>
              <a:gd name="T9" fmla="*/ 0 h 124"/>
              <a:gd name="T10" fmla="*/ 0 w 91"/>
              <a:gd name="T11" fmla="*/ 0 h 124"/>
              <a:gd name="T12" fmla="*/ 0 w 91"/>
              <a:gd name="T13" fmla="*/ 0 h 124"/>
              <a:gd name="T14" fmla="*/ 0 w 91"/>
              <a:gd name="T15" fmla="*/ 0 h 124"/>
              <a:gd name="T16" fmla="*/ 0 w 91"/>
              <a:gd name="T17" fmla="*/ 0 h 124"/>
              <a:gd name="T18" fmla="*/ 0 w 91"/>
              <a:gd name="T19" fmla="*/ 0 h 124"/>
              <a:gd name="T20" fmla="*/ 0 w 91"/>
              <a:gd name="T21" fmla="*/ 0 h 124"/>
              <a:gd name="T22" fmla="*/ 0 w 91"/>
              <a:gd name="T23" fmla="*/ 0 h 1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" h="124">
                <a:moveTo>
                  <a:pt x="0" y="0"/>
                </a:moveTo>
                <a:lnTo>
                  <a:pt x="15" y="31"/>
                </a:lnTo>
                <a:lnTo>
                  <a:pt x="30" y="92"/>
                </a:lnTo>
                <a:lnTo>
                  <a:pt x="60" y="123"/>
                </a:lnTo>
                <a:lnTo>
                  <a:pt x="75" y="108"/>
                </a:lnTo>
                <a:lnTo>
                  <a:pt x="90" y="108"/>
                </a:lnTo>
                <a:lnTo>
                  <a:pt x="75" y="77"/>
                </a:lnTo>
                <a:lnTo>
                  <a:pt x="75" y="62"/>
                </a:lnTo>
                <a:lnTo>
                  <a:pt x="75" y="46"/>
                </a:lnTo>
                <a:lnTo>
                  <a:pt x="45" y="31"/>
                </a:lnTo>
                <a:lnTo>
                  <a:pt x="30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9" name="Freeform 692"/>
          <p:cNvSpPr>
            <a:spLocks/>
          </p:cNvSpPr>
          <p:nvPr/>
        </p:nvSpPr>
        <p:spPr bwMode="auto">
          <a:xfrm>
            <a:off x="6784229" y="3780891"/>
            <a:ext cx="235083" cy="407351"/>
          </a:xfrm>
          <a:custGeom>
            <a:avLst/>
            <a:gdLst>
              <a:gd name="T0" fmla="*/ 0 w 165"/>
              <a:gd name="T1" fmla="*/ 0 h 324"/>
              <a:gd name="T2" fmla="*/ 0 w 165"/>
              <a:gd name="T3" fmla="*/ 0 h 324"/>
              <a:gd name="T4" fmla="*/ 0 w 165"/>
              <a:gd name="T5" fmla="*/ 0 h 324"/>
              <a:gd name="T6" fmla="*/ 0 w 165"/>
              <a:gd name="T7" fmla="*/ 0 h 324"/>
              <a:gd name="T8" fmla="*/ 0 w 165"/>
              <a:gd name="T9" fmla="*/ 0 h 324"/>
              <a:gd name="T10" fmla="*/ 0 w 165"/>
              <a:gd name="T11" fmla="*/ 0 h 324"/>
              <a:gd name="T12" fmla="*/ 0 w 165"/>
              <a:gd name="T13" fmla="*/ 0 h 324"/>
              <a:gd name="T14" fmla="*/ 0 w 165"/>
              <a:gd name="T15" fmla="*/ 0 h 324"/>
              <a:gd name="T16" fmla="*/ 0 w 165"/>
              <a:gd name="T17" fmla="*/ 0 h 324"/>
              <a:gd name="T18" fmla="*/ 0 w 165"/>
              <a:gd name="T19" fmla="*/ 0 h 324"/>
              <a:gd name="T20" fmla="*/ 0 w 165"/>
              <a:gd name="T21" fmla="*/ 0 h 324"/>
              <a:gd name="T22" fmla="*/ 0 w 165"/>
              <a:gd name="T23" fmla="*/ 0 h 324"/>
              <a:gd name="T24" fmla="*/ 0 w 165"/>
              <a:gd name="T25" fmla="*/ 0 h 324"/>
              <a:gd name="T26" fmla="*/ 0 w 165"/>
              <a:gd name="T27" fmla="*/ 0 h 324"/>
              <a:gd name="T28" fmla="*/ 0 w 165"/>
              <a:gd name="T29" fmla="*/ 0 h 324"/>
              <a:gd name="T30" fmla="*/ 0 w 165"/>
              <a:gd name="T31" fmla="*/ 0 h 324"/>
              <a:gd name="T32" fmla="*/ 0 w 165"/>
              <a:gd name="T33" fmla="*/ 0 h 324"/>
              <a:gd name="T34" fmla="*/ 0 w 165"/>
              <a:gd name="T35" fmla="*/ 0 h 324"/>
              <a:gd name="T36" fmla="*/ 0 w 165"/>
              <a:gd name="T37" fmla="*/ 0 h 324"/>
              <a:gd name="T38" fmla="*/ 0 w 165"/>
              <a:gd name="T39" fmla="*/ 0 h 324"/>
              <a:gd name="T40" fmla="*/ 0 w 165"/>
              <a:gd name="T41" fmla="*/ 0 h 324"/>
              <a:gd name="T42" fmla="*/ 0 w 165"/>
              <a:gd name="T43" fmla="*/ 0 h 324"/>
              <a:gd name="T44" fmla="*/ 0 w 165"/>
              <a:gd name="T45" fmla="*/ 0 h 324"/>
              <a:gd name="T46" fmla="*/ 0 w 165"/>
              <a:gd name="T47" fmla="*/ 0 h 324"/>
              <a:gd name="T48" fmla="*/ 0 w 165"/>
              <a:gd name="T49" fmla="*/ 0 h 324"/>
              <a:gd name="T50" fmla="*/ 0 w 165"/>
              <a:gd name="T51" fmla="*/ 0 h 324"/>
              <a:gd name="T52" fmla="*/ 0 w 165"/>
              <a:gd name="T53" fmla="*/ 0 h 324"/>
              <a:gd name="T54" fmla="*/ 0 w 165"/>
              <a:gd name="T55" fmla="*/ 0 h 324"/>
              <a:gd name="T56" fmla="*/ 0 w 165"/>
              <a:gd name="T57" fmla="*/ 0 h 324"/>
              <a:gd name="T58" fmla="*/ 0 w 165"/>
              <a:gd name="T59" fmla="*/ 0 h 324"/>
              <a:gd name="T60" fmla="*/ 0 w 165"/>
              <a:gd name="T61" fmla="*/ 0 h 324"/>
              <a:gd name="T62" fmla="*/ 0 w 165"/>
              <a:gd name="T63" fmla="*/ 0 h 324"/>
              <a:gd name="T64" fmla="*/ 0 w 165"/>
              <a:gd name="T65" fmla="*/ 0 h 324"/>
              <a:gd name="T66" fmla="*/ 0 w 165"/>
              <a:gd name="T67" fmla="*/ 0 h 324"/>
              <a:gd name="T68" fmla="*/ 0 w 165"/>
              <a:gd name="T69" fmla="*/ 0 h 324"/>
              <a:gd name="T70" fmla="*/ 0 w 165"/>
              <a:gd name="T71" fmla="*/ 0 h 3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5" h="324">
                <a:moveTo>
                  <a:pt x="45" y="0"/>
                </a:moveTo>
                <a:lnTo>
                  <a:pt x="15" y="0"/>
                </a:lnTo>
                <a:lnTo>
                  <a:pt x="0" y="31"/>
                </a:lnTo>
                <a:lnTo>
                  <a:pt x="30" y="77"/>
                </a:lnTo>
                <a:lnTo>
                  <a:pt x="30" y="108"/>
                </a:lnTo>
                <a:lnTo>
                  <a:pt x="45" y="185"/>
                </a:lnTo>
                <a:lnTo>
                  <a:pt x="30" y="215"/>
                </a:lnTo>
                <a:lnTo>
                  <a:pt x="30" y="261"/>
                </a:lnTo>
                <a:lnTo>
                  <a:pt x="45" y="261"/>
                </a:lnTo>
                <a:lnTo>
                  <a:pt x="60" y="292"/>
                </a:lnTo>
                <a:lnTo>
                  <a:pt x="89" y="308"/>
                </a:lnTo>
                <a:lnTo>
                  <a:pt x="104" y="323"/>
                </a:lnTo>
                <a:lnTo>
                  <a:pt x="89" y="292"/>
                </a:lnTo>
                <a:lnTo>
                  <a:pt x="75" y="277"/>
                </a:lnTo>
                <a:lnTo>
                  <a:pt x="75" y="261"/>
                </a:lnTo>
                <a:lnTo>
                  <a:pt x="60" y="246"/>
                </a:lnTo>
                <a:lnTo>
                  <a:pt x="45" y="246"/>
                </a:lnTo>
                <a:lnTo>
                  <a:pt x="45" y="231"/>
                </a:lnTo>
                <a:lnTo>
                  <a:pt x="60" y="185"/>
                </a:lnTo>
                <a:lnTo>
                  <a:pt x="60" y="154"/>
                </a:lnTo>
                <a:lnTo>
                  <a:pt x="60" y="138"/>
                </a:lnTo>
                <a:lnTo>
                  <a:pt x="75" y="154"/>
                </a:lnTo>
                <a:lnTo>
                  <a:pt x="104" y="185"/>
                </a:lnTo>
                <a:lnTo>
                  <a:pt x="104" y="154"/>
                </a:lnTo>
                <a:lnTo>
                  <a:pt x="119" y="123"/>
                </a:lnTo>
                <a:lnTo>
                  <a:pt x="149" y="123"/>
                </a:lnTo>
                <a:lnTo>
                  <a:pt x="164" y="123"/>
                </a:lnTo>
                <a:lnTo>
                  <a:pt x="149" y="108"/>
                </a:lnTo>
                <a:lnTo>
                  <a:pt x="134" y="77"/>
                </a:lnTo>
                <a:lnTo>
                  <a:pt x="119" y="62"/>
                </a:lnTo>
                <a:lnTo>
                  <a:pt x="104" y="46"/>
                </a:lnTo>
                <a:lnTo>
                  <a:pt x="89" y="62"/>
                </a:lnTo>
                <a:lnTo>
                  <a:pt x="75" y="46"/>
                </a:lnTo>
                <a:lnTo>
                  <a:pt x="60" y="15"/>
                </a:lnTo>
                <a:lnTo>
                  <a:pt x="45" y="15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0" name="Freeform 693"/>
          <p:cNvSpPr>
            <a:spLocks/>
          </p:cNvSpPr>
          <p:nvPr/>
        </p:nvSpPr>
        <p:spPr bwMode="auto">
          <a:xfrm>
            <a:off x="7106627" y="4221354"/>
            <a:ext cx="258591" cy="251696"/>
          </a:xfrm>
          <a:custGeom>
            <a:avLst/>
            <a:gdLst>
              <a:gd name="T0" fmla="*/ 0 w 181"/>
              <a:gd name="T1" fmla="*/ 0 h 200"/>
              <a:gd name="T2" fmla="*/ 0 w 181"/>
              <a:gd name="T3" fmla="*/ 0 h 200"/>
              <a:gd name="T4" fmla="*/ 0 w 181"/>
              <a:gd name="T5" fmla="*/ 0 h 200"/>
              <a:gd name="T6" fmla="*/ 0 w 181"/>
              <a:gd name="T7" fmla="*/ 0 h 200"/>
              <a:gd name="T8" fmla="*/ 0 w 181"/>
              <a:gd name="T9" fmla="*/ 0 h 200"/>
              <a:gd name="T10" fmla="*/ 0 w 181"/>
              <a:gd name="T11" fmla="*/ 0 h 200"/>
              <a:gd name="T12" fmla="*/ 0 w 181"/>
              <a:gd name="T13" fmla="*/ 0 h 200"/>
              <a:gd name="T14" fmla="*/ 0 w 181"/>
              <a:gd name="T15" fmla="*/ 0 h 200"/>
              <a:gd name="T16" fmla="*/ 0 w 181"/>
              <a:gd name="T17" fmla="*/ 0 h 200"/>
              <a:gd name="T18" fmla="*/ 0 w 181"/>
              <a:gd name="T19" fmla="*/ 0 h 200"/>
              <a:gd name="T20" fmla="*/ 0 w 181"/>
              <a:gd name="T21" fmla="*/ 0 h 200"/>
              <a:gd name="T22" fmla="*/ 0 w 181"/>
              <a:gd name="T23" fmla="*/ 0 h 200"/>
              <a:gd name="T24" fmla="*/ 0 w 181"/>
              <a:gd name="T25" fmla="*/ 0 h 200"/>
              <a:gd name="T26" fmla="*/ 0 w 181"/>
              <a:gd name="T27" fmla="*/ 0 h 200"/>
              <a:gd name="T28" fmla="*/ 0 w 181"/>
              <a:gd name="T29" fmla="*/ 0 h 200"/>
              <a:gd name="T30" fmla="*/ 0 w 181"/>
              <a:gd name="T31" fmla="*/ 0 h 200"/>
              <a:gd name="T32" fmla="*/ 0 w 181"/>
              <a:gd name="T33" fmla="*/ 0 h 200"/>
              <a:gd name="T34" fmla="*/ 0 w 181"/>
              <a:gd name="T35" fmla="*/ 0 h 200"/>
              <a:gd name="T36" fmla="*/ 0 w 181"/>
              <a:gd name="T37" fmla="*/ 0 h 200"/>
              <a:gd name="T38" fmla="*/ 0 w 181"/>
              <a:gd name="T39" fmla="*/ 0 h 200"/>
              <a:gd name="T40" fmla="*/ 0 w 181"/>
              <a:gd name="T41" fmla="*/ 0 h 200"/>
              <a:gd name="T42" fmla="*/ 0 w 181"/>
              <a:gd name="T43" fmla="*/ 0 h 200"/>
              <a:gd name="T44" fmla="*/ 0 w 181"/>
              <a:gd name="T45" fmla="*/ 0 h 200"/>
              <a:gd name="T46" fmla="*/ 0 w 181"/>
              <a:gd name="T47" fmla="*/ 0 h 200"/>
              <a:gd name="T48" fmla="*/ 0 w 181"/>
              <a:gd name="T49" fmla="*/ 0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1" h="200">
                <a:moveTo>
                  <a:pt x="165" y="15"/>
                </a:moveTo>
                <a:lnTo>
                  <a:pt x="180" y="46"/>
                </a:lnTo>
                <a:lnTo>
                  <a:pt x="180" y="61"/>
                </a:lnTo>
                <a:lnTo>
                  <a:pt x="180" y="77"/>
                </a:lnTo>
                <a:lnTo>
                  <a:pt x="165" y="92"/>
                </a:lnTo>
                <a:lnTo>
                  <a:pt x="165" y="122"/>
                </a:lnTo>
                <a:lnTo>
                  <a:pt x="135" y="153"/>
                </a:lnTo>
                <a:lnTo>
                  <a:pt x="150" y="153"/>
                </a:lnTo>
                <a:lnTo>
                  <a:pt x="135" y="184"/>
                </a:lnTo>
                <a:lnTo>
                  <a:pt x="105" y="199"/>
                </a:lnTo>
                <a:lnTo>
                  <a:pt x="105" y="184"/>
                </a:lnTo>
                <a:lnTo>
                  <a:pt x="75" y="168"/>
                </a:lnTo>
                <a:lnTo>
                  <a:pt x="60" y="184"/>
                </a:lnTo>
                <a:lnTo>
                  <a:pt x="30" y="168"/>
                </a:lnTo>
                <a:lnTo>
                  <a:pt x="30" y="138"/>
                </a:lnTo>
                <a:lnTo>
                  <a:pt x="0" y="107"/>
                </a:lnTo>
                <a:lnTo>
                  <a:pt x="0" y="92"/>
                </a:lnTo>
                <a:lnTo>
                  <a:pt x="30" y="61"/>
                </a:lnTo>
                <a:lnTo>
                  <a:pt x="30" y="77"/>
                </a:lnTo>
                <a:lnTo>
                  <a:pt x="60" y="77"/>
                </a:lnTo>
                <a:lnTo>
                  <a:pt x="75" y="61"/>
                </a:lnTo>
                <a:lnTo>
                  <a:pt x="120" y="61"/>
                </a:lnTo>
                <a:lnTo>
                  <a:pt x="135" y="15"/>
                </a:lnTo>
                <a:lnTo>
                  <a:pt x="135" y="0"/>
                </a:lnTo>
                <a:lnTo>
                  <a:pt x="165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1" name="Freeform 694"/>
          <p:cNvSpPr>
            <a:spLocks/>
          </p:cNvSpPr>
          <p:nvPr/>
        </p:nvSpPr>
        <p:spPr bwMode="auto">
          <a:xfrm>
            <a:off x="6784227" y="4181622"/>
            <a:ext cx="258591" cy="311309"/>
          </a:xfrm>
          <a:custGeom>
            <a:avLst/>
            <a:gdLst>
              <a:gd name="T0" fmla="*/ 0 w 179"/>
              <a:gd name="T1" fmla="*/ 0 h 247"/>
              <a:gd name="T2" fmla="*/ 0 w 179"/>
              <a:gd name="T3" fmla="*/ 0 h 247"/>
              <a:gd name="T4" fmla="*/ 0 w 179"/>
              <a:gd name="T5" fmla="*/ 0 h 247"/>
              <a:gd name="T6" fmla="*/ 0 w 179"/>
              <a:gd name="T7" fmla="*/ 0 h 247"/>
              <a:gd name="T8" fmla="*/ 0 w 179"/>
              <a:gd name="T9" fmla="*/ 0 h 247"/>
              <a:gd name="T10" fmla="*/ 0 w 179"/>
              <a:gd name="T11" fmla="*/ 0 h 247"/>
              <a:gd name="T12" fmla="*/ 0 w 179"/>
              <a:gd name="T13" fmla="*/ 0 h 247"/>
              <a:gd name="T14" fmla="*/ 0 w 179"/>
              <a:gd name="T15" fmla="*/ 0 h 247"/>
              <a:gd name="T16" fmla="*/ 0 w 179"/>
              <a:gd name="T17" fmla="*/ 0 h 247"/>
              <a:gd name="T18" fmla="*/ 0 w 179"/>
              <a:gd name="T19" fmla="*/ 0 h 247"/>
              <a:gd name="T20" fmla="*/ 0 w 179"/>
              <a:gd name="T21" fmla="*/ 0 h 247"/>
              <a:gd name="T22" fmla="*/ 0 w 179"/>
              <a:gd name="T23" fmla="*/ 0 h 247"/>
              <a:gd name="T24" fmla="*/ 0 w 179"/>
              <a:gd name="T25" fmla="*/ 0 h 247"/>
              <a:gd name="T26" fmla="*/ 0 w 179"/>
              <a:gd name="T27" fmla="*/ 0 h 247"/>
              <a:gd name="T28" fmla="*/ 0 w 179"/>
              <a:gd name="T29" fmla="*/ 0 h 247"/>
              <a:gd name="T30" fmla="*/ 0 w 179"/>
              <a:gd name="T31" fmla="*/ 0 h 247"/>
              <a:gd name="T32" fmla="*/ 0 w 179"/>
              <a:gd name="T33" fmla="*/ 0 h 247"/>
              <a:gd name="T34" fmla="*/ 0 w 179"/>
              <a:gd name="T35" fmla="*/ 0 h 2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9" h="247">
                <a:moveTo>
                  <a:pt x="0" y="0"/>
                </a:moveTo>
                <a:lnTo>
                  <a:pt x="30" y="0"/>
                </a:lnTo>
                <a:lnTo>
                  <a:pt x="45" y="31"/>
                </a:lnTo>
                <a:lnTo>
                  <a:pt x="74" y="46"/>
                </a:lnTo>
                <a:lnTo>
                  <a:pt x="89" y="77"/>
                </a:lnTo>
                <a:lnTo>
                  <a:pt x="134" y="108"/>
                </a:lnTo>
                <a:lnTo>
                  <a:pt x="134" y="138"/>
                </a:lnTo>
                <a:lnTo>
                  <a:pt x="148" y="154"/>
                </a:lnTo>
                <a:lnTo>
                  <a:pt x="178" y="185"/>
                </a:lnTo>
                <a:lnTo>
                  <a:pt x="163" y="246"/>
                </a:lnTo>
                <a:lnTo>
                  <a:pt x="148" y="246"/>
                </a:lnTo>
                <a:lnTo>
                  <a:pt x="104" y="200"/>
                </a:lnTo>
                <a:lnTo>
                  <a:pt x="89" y="154"/>
                </a:lnTo>
                <a:lnTo>
                  <a:pt x="59" y="108"/>
                </a:lnTo>
                <a:lnTo>
                  <a:pt x="59" y="92"/>
                </a:lnTo>
                <a:lnTo>
                  <a:pt x="15" y="46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2" name="Freeform 695"/>
          <p:cNvSpPr>
            <a:spLocks/>
          </p:cNvSpPr>
          <p:nvPr/>
        </p:nvSpPr>
        <p:spPr bwMode="auto">
          <a:xfrm>
            <a:off x="7707762" y="4357137"/>
            <a:ext cx="258591" cy="251696"/>
          </a:xfrm>
          <a:custGeom>
            <a:avLst/>
            <a:gdLst>
              <a:gd name="T0" fmla="*/ 0 w 180"/>
              <a:gd name="T1" fmla="*/ 0 h 201"/>
              <a:gd name="T2" fmla="*/ 0 w 180"/>
              <a:gd name="T3" fmla="*/ 0 h 201"/>
              <a:gd name="T4" fmla="*/ 0 w 180"/>
              <a:gd name="T5" fmla="*/ 0 h 201"/>
              <a:gd name="T6" fmla="*/ 0 w 180"/>
              <a:gd name="T7" fmla="*/ 0 h 201"/>
              <a:gd name="T8" fmla="*/ 0 w 180"/>
              <a:gd name="T9" fmla="*/ 0 h 201"/>
              <a:gd name="T10" fmla="*/ 0 w 180"/>
              <a:gd name="T11" fmla="*/ 0 h 201"/>
              <a:gd name="T12" fmla="*/ 0 w 180"/>
              <a:gd name="T13" fmla="*/ 0 h 201"/>
              <a:gd name="T14" fmla="*/ 0 w 180"/>
              <a:gd name="T15" fmla="*/ 0 h 201"/>
              <a:gd name="T16" fmla="*/ 0 w 180"/>
              <a:gd name="T17" fmla="*/ 0 h 201"/>
              <a:gd name="T18" fmla="*/ 0 w 180"/>
              <a:gd name="T19" fmla="*/ 0 h 201"/>
              <a:gd name="T20" fmla="*/ 0 w 180"/>
              <a:gd name="T21" fmla="*/ 0 h 201"/>
              <a:gd name="T22" fmla="*/ 0 w 180"/>
              <a:gd name="T23" fmla="*/ 0 h 201"/>
              <a:gd name="T24" fmla="*/ 0 w 180"/>
              <a:gd name="T25" fmla="*/ 0 h 201"/>
              <a:gd name="T26" fmla="*/ 0 w 180"/>
              <a:gd name="T27" fmla="*/ 0 h 201"/>
              <a:gd name="T28" fmla="*/ 0 w 180"/>
              <a:gd name="T29" fmla="*/ 0 h 201"/>
              <a:gd name="T30" fmla="*/ 0 w 180"/>
              <a:gd name="T31" fmla="*/ 0 h 201"/>
              <a:gd name="T32" fmla="*/ 0 w 180"/>
              <a:gd name="T33" fmla="*/ 0 h 2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0" h="201">
                <a:moveTo>
                  <a:pt x="179" y="46"/>
                </a:moveTo>
                <a:lnTo>
                  <a:pt x="179" y="200"/>
                </a:lnTo>
                <a:lnTo>
                  <a:pt x="134" y="185"/>
                </a:lnTo>
                <a:lnTo>
                  <a:pt x="119" y="123"/>
                </a:lnTo>
                <a:lnTo>
                  <a:pt x="45" y="62"/>
                </a:lnTo>
                <a:lnTo>
                  <a:pt x="30" y="77"/>
                </a:lnTo>
                <a:lnTo>
                  <a:pt x="15" y="46"/>
                </a:lnTo>
                <a:lnTo>
                  <a:pt x="30" y="46"/>
                </a:lnTo>
                <a:lnTo>
                  <a:pt x="0" y="15"/>
                </a:lnTo>
                <a:lnTo>
                  <a:pt x="0" y="0"/>
                </a:lnTo>
                <a:lnTo>
                  <a:pt x="30" y="0"/>
                </a:lnTo>
                <a:lnTo>
                  <a:pt x="45" y="15"/>
                </a:lnTo>
                <a:lnTo>
                  <a:pt x="60" y="46"/>
                </a:lnTo>
                <a:lnTo>
                  <a:pt x="75" y="62"/>
                </a:lnTo>
                <a:lnTo>
                  <a:pt x="90" y="46"/>
                </a:lnTo>
                <a:lnTo>
                  <a:pt x="119" y="31"/>
                </a:lnTo>
                <a:lnTo>
                  <a:pt x="179" y="4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3" name="Freeform 696"/>
          <p:cNvSpPr>
            <a:spLocks/>
          </p:cNvSpPr>
          <p:nvPr/>
        </p:nvSpPr>
        <p:spPr bwMode="auto">
          <a:xfrm>
            <a:off x="7385364" y="4300837"/>
            <a:ext cx="154482" cy="192084"/>
          </a:xfrm>
          <a:custGeom>
            <a:avLst/>
            <a:gdLst>
              <a:gd name="T0" fmla="*/ 0 w 106"/>
              <a:gd name="T1" fmla="*/ 0 h 155"/>
              <a:gd name="T2" fmla="*/ 0 w 106"/>
              <a:gd name="T3" fmla="*/ 0 h 155"/>
              <a:gd name="T4" fmla="*/ 0 w 106"/>
              <a:gd name="T5" fmla="*/ 0 h 155"/>
              <a:gd name="T6" fmla="*/ 0 w 106"/>
              <a:gd name="T7" fmla="*/ 0 h 155"/>
              <a:gd name="T8" fmla="*/ 0 w 106"/>
              <a:gd name="T9" fmla="*/ 0 h 155"/>
              <a:gd name="T10" fmla="*/ 0 w 106"/>
              <a:gd name="T11" fmla="*/ 0 h 155"/>
              <a:gd name="T12" fmla="*/ 0 w 106"/>
              <a:gd name="T13" fmla="*/ 0 h 155"/>
              <a:gd name="T14" fmla="*/ 0 w 106"/>
              <a:gd name="T15" fmla="*/ 0 h 155"/>
              <a:gd name="T16" fmla="*/ 0 w 106"/>
              <a:gd name="T17" fmla="*/ 0 h 155"/>
              <a:gd name="T18" fmla="*/ 0 w 106"/>
              <a:gd name="T19" fmla="*/ 0 h 155"/>
              <a:gd name="T20" fmla="*/ 0 w 106"/>
              <a:gd name="T21" fmla="*/ 0 h 155"/>
              <a:gd name="T22" fmla="*/ 0 w 106"/>
              <a:gd name="T23" fmla="*/ 0 h 155"/>
              <a:gd name="T24" fmla="*/ 0 w 106"/>
              <a:gd name="T25" fmla="*/ 0 h 155"/>
              <a:gd name="T26" fmla="*/ 0 w 106"/>
              <a:gd name="T27" fmla="*/ 0 h 155"/>
              <a:gd name="T28" fmla="*/ 0 w 106"/>
              <a:gd name="T29" fmla="*/ 0 h 155"/>
              <a:gd name="T30" fmla="*/ 0 w 106"/>
              <a:gd name="T31" fmla="*/ 0 h 155"/>
              <a:gd name="T32" fmla="*/ 0 w 106"/>
              <a:gd name="T33" fmla="*/ 0 h 155"/>
              <a:gd name="T34" fmla="*/ 0 w 106"/>
              <a:gd name="T35" fmla="*/ 0 h 155"/>
              <a:gd name="T36" fmla="*/ 0 w 106"/>
              <a:gd name="T37" fmla="*/ 0 h 155"/>
              <a:gd name="T38" fmla="*/ 0 w 106"/>
              <a:gd name="T39" fmla="*/ 0 h 155"/>
              <a:gd name="T40" fmla="*/ 0 w 106"/>
              <a:gd name="T41" fmla="*/ 0 h 15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" h="155">
                <a:moveTo>
                  <a:pt x="105" y="0"/>
                </a:moveTo>
                <a:lnTo>
                  <a:pt x="90" y="15"/>
                </a:lnTo>
                <a:lnTo>
                  <a:pt x="30" y="15"/>
                </a:lnTo>
                <a:lnTo>
                  <a:pt x="30" y="62"/>
                </a:lnTo>
                <a:lnTo>
                  <a:pt x="45" y="46"/>
                </a:lnTo>
                <a:lnTo>
                  <a:pt x="60" y="46"/>
                </a:lnTo>
                <a:lnTo>
                  <a:pt x="45" y="77"/>
                </a:lnTo>
                <a:lnTo>
                  <a:pt x="60" y="77"/>
                </a:lnTo>
                <a:lnTo>
                  <a:pt x="60" y="123"/>
                </a:lnTo>
                <a:lnTo>
                  <a:pt x="45" y="139"/>
                </a:lnTo>
                <a:lnTo>
                  <a:pt x="45" y="92"/>
                </a:lnTo>
                <a:lnTo>
                  <a:pt x="30" y="92"/>
                </a:lnTo>
                <a:lnTo>
                  <a:pt x="30" y="154"/>
                </a:lnTo>
                <a:lnTo>
                  <a:pt x="0" y="154"/>
                </a:lnTo>
                <a:lnTo>
                  <a:pt x="15" y="108"/>
                </a:lnTo>
                <a:lnTo>
                  <a:pt x="0" y="108"/>
                </a:lnTo>
                <a:lnTo>
                  <a:pt x="15" y="46"/>
                </a:lnTo>
                <a:lnTo>
                  <a:pt x="15" y="15"/>
                </a:lnTo>
                <a:lnTo>
                  <a:pt x="30" y="0"/>
                </a:lnTo>
                <a:lnTo>
                  <a:pt x="75" y="0"/>
                </a:lnTo>
                <a:lnTo>
                  <a:pt x="10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4" name="Freeform 697"/>
          <p:cNvSpPr>
            <a:spLocks/>
          </p:cNvSpPr>
          <p:nvPr/>
        </p:nvSpPr>
        <p:spPr bwMode="auto">
          <a:xfrm>
            <a:off x="7039461" y="4492921"/>
            <a:ext cx="218291" cy="96042"/>
          </a:xfrm>
          <a:custGeom>
            <a:avLst/>
            <a:gdLst>
              <a:gd name="T0" fmla="*/ 0 w 152"/>
              <a:gd name="T1" fmla="*/ 0 h 77"/>
              <a:gd name="T2" fmla="*/ 0 w 152"/>
              <a:gd name="T3" fmla="*/ 0 h 77"/>
              <a:gd name="T4" fmla="*/ 0 w 152"/>
              <a:gd name="T5" fmla="*/ 0 h 77"/>
              <a:gd name="T6" fmla="*/ 0 w 152"/>
              <a:gd name="T7" fmla="*/ 0 h 77"/>
              <a:gd name="T8" fmla="*/ 0 w 152"/>
              <a:gd name="T9" fmla="*/ 0 h 77"/>
              <a:gd name="T10" fmla="*/ 0 w 152"/>
              <a:gd name="T11" fmla="*/ 0 h 77"/>
              <a:gd name="T12" fmla="*/ 0 w 152"/>
              <a:gd name="T13" fmla="*/ 0 h 77"/>
              <a:gd name="T14" fmla="*/ 0 w 152"/>
              <a:gd name="T15" fmla="*/ 0 h 77"/>
              <a:gd name="T16" fmla="*/ 0 w 152"/>
              <a:gd name="T17" fmla="*/ 0 h 77"/>
              <a:gd name="T18" fmla="*/ 0 w 152"/>
              <a:gd name="T19" fmla="*/ 0 h 77"/>
              <a:gd name="T20" fmla="*/ 0 w 152"/>
              <a:gd name="T21" fmla="*/ 0 h 77"/>
              <a:gd name="T22" fmla="*/ 0 w 152"/>
              <a:gd name="T23" fmla="*/ 0 h 77"/>
              <a:gd name="T24" fmla="*/ 0 w 152"/>
              <a:gd name="T25" fmla="*/ 0 h 77"/>
              <a:gd name="T26" fmla="*/ 0 w 152"/>
              <a:gd name="T27" fmla="*/ 0 h 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2" h="77">
                <a:moveTo>
                  <a:pt x="0" y="30"/>
                </a:moveTo>
                <a:lnTo>
                  <a:pt x="15" y="0"/>
                </a:lnTo>
                <a:lnTo>
                  <a:pt x="60" y="15"/>
                </a:lnTo>
                <a:lnTo>
                  <a:pt x="76" y="30"/>
                </a:lnTo>
                <a:lnTo>
                  <a:pt x="91" y="15"/>
                </a:lnTo>
                <a:lnTo>
                  <a:pt x="121" y="30"/>
                </a:lnTo>
                <a:lnTo>
                  <a:pt x="136" y="30"/>
                </a:lnTo>
                <a:lnTo>
                  <a:pt x="151" y="46"/>
                </a:lnTo>
                <a:lnTo>
                  <a:pt x="151" y="76"/>
                </a:lnTo>
                <a:lnTo>
                  <a:pt x="91" y="61"/>
                </a:lnTo>
                <a:lnTo>
                  <a:pt x="76" y="46"/>
                </a:lnTo>
                <a:lnTo>
                  <a:pt x="60" y="61"/>
                </a:lnTo>
                <a:lnTo>
                  <a:pt x="15" y="30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5" name="Freeform 698"/>
          <p:cNvSpPr>
            <a:spLocks/>
          </p:cNvSpPr>
          <p:nvPr/>
        </p:nvSpPr>
        <p:spPr bwMode="auto">
          <a:xfrm>
            <a:off x="7576793" y="4261095"/>
            <a:ext cx="67167" cy="96042"/>
          </a:xfrm>
          <a:custGeom>
            <a:avLst/>
            <a:gdLst>
              <a:gd name="T0" fmla="*/ 0 w 45"/>
              <a:gd name="T1" fmla="*/ 0 h 77"/>
              <a:gd name="T2" fmla="*/ 0 w 45"/>
              <a:gd name="T3" fmla="*/ 0 h 77"/>
              <a:gd name="T4" fmla="*/ 0 w 45"/>
              <a:gd name="T5" fmla="*/ 0 h 77"/>
              <a:gd name="T6" fmla="*/ 0 w 45"/>
              <a:gd name="T7" fmla="*/ 0 h 77"/>
              <a:gd name="T8" fmla="*/ 0 w 45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77">
                <a:moveTo>
                  <a:pt x="29" y="76"/>
                </a:moveTo>
                <a:lnTo>
                  <a:pt x="0" y="15"/>
                </a:lnTo>
                <a:lnTo>
                  <a:pt x="15" y="0"/>
                </a:lnTo>
                <a:lnTo>
                  <a:pt x="44" y="76"/>
                </a:lnTo>
                <a:lnTo>
                  <a:pt x="29" y="7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6" name="Freeform 699"/>
          <p:cNvSpPr>
            <a:spLocks/>
          </p:cNvSpPr>
          <p:nvPr/>
        </p:nvSpPr>
        <p:spPr bwMode="auto">
          <a:xfrm>
            <a:off x="7408874" y="4565790"/>
            <a:ext cx="63808" cy="23183"/>
          </a:xfrm>
          <a:custGeom>
            <a:avLst/>
            <a:gdLst>
              <a:gd name="T0" fmla="*/ 0 w 45"/>
              <a:gd name="T1" fmla="*/ 0 h 17"/>
              <a:gd name="T2" fmla="*/ 0 w 45"/>
              <a:gd name="T3" fmla="*/ 0 h 17"/>
              <a:gd name="T4" fmla="*/ 0 w 45"/>
              <a:gd name="T5" fmla="*/ 0 h 17"/>
              <a:gd name="T6" fmla="*/ 0 w 45"/>
              <a:gd name="T7" fmla="*/ 0 h 17"/>
              <a:gd name="T8" fmla="*/ 0 w 45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17">
                <a:moveTo>
                  <a:pt x="0" y="0"/>
                </a:moveTo>
                <a:lnTo>
                  <a:pt x="44" y="0"/>
                </a:lnTo>
                <a:lnTo>
                  <a:pt x="44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7" name="Freeform 700"/>
          <p:cNvSpPr>
            <a:spLocks/>
          </p:cNvSpPr>
          <p:nvPr/>
        </p:nvSpPr>
        <p:spPr bwMode="auto">
          <a:xfrm>
            <a:off x="7496188" y="4585661"/>
            <a:ext cx="83958" cy="43053"/>
          </a:xfrm>
          <a:custGeom>
            <a:avLst/>
            <a:gdLst>
              <a:gd name="T0" fmla="*/ 0 w 60"/>
              <a:gd name="T1" fmla="*/ 0 h 32"/>
              <a:gd name="T2" fmla="*/ 0 w 60"/>
              <a:gd name="T3" fmla="*/ 0 h 32"/>
              <a:gd name="T4" fmla="*/ 0 w 60"/>
              <a:gd name="T5" fmla="*/ 0 h 32"/>
              <a:gd name="T6" fmla="*/ 0 w 60"/>
              <a:gd name="T7" fmla="*/ 0 h 32"/>
              <a:gd name="T8" fmla="*/ 0 w 60"/>
              <a:gd name="T9" fmla="*/ 0 h 32"/>
              <a:gd name="T10" fmla="*/ 0 w 60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" h="32">
                <a:moveTo>
                  <a:pt x="0" y="31"/>
                </a:moveTo>
                <a:lnTo>
                  <a:pt x="0" y="16"/>
                </a:lnTo>
                <a:lnTo>
                  <a:pt x="15" y="0"/>
                </a:lnTo>
                <a:lnTo>
                  <a:pt x="59" y="0"/>
                </a:lnTo>
                <a:lnTo>
                  <a:pt x="30" y="16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8" name="Freeform 701"/>
          <p:cNvSpPr>
            <a:spLocks/>
          </p:cNvSpPr>
          <p:nvPr/>
        </p:nvSpPr>
        <p:spPr bwMode="auto">
          <a:xfrm>
            <a:off x="7600301" y="4413438"/>
            <a:ext cx="87317" cy="39742"/>
          </a:xfrm>
          <a:custGeom>
            <a:avLst/>
            <a:gdLst>
              <a:gd name="T0" fmla="*/ 0 w 60"/>
              <a:gd name="T1" fmla="*/ 0 h 32"/>
              <a:gd name="T2" fmla="*/ 0 w 60"/>
              <a:gd name="T3" fmla="*/ 0 h 32"/>
              <a:gd name="T4" fmla="*/ 0 w 60"/>
              <a:gd name="T5" fmla="*/ 0 h 32"/>
              <a:gd name="T6" fmla="*/ 0 w 60"/>
              <a:gd name="T7" fmla="*/ 0 h 32"/>
              <a:gd name="T8" fmla="*/ 0 w 60"/>
              <a:gd name="T9" fmla="*/ 0 h 32"/>
              <a:gd name="T10" fmla="*/ 0 w 60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" h="32">
                <a:moveTo>
                  <a:pt x="0" y="16"/>
                </a:moveTo>
                <a:lnTo>
                  <a:pt x="15" y="31"/>
                </a:lnTo>
                <a:lnTo>
                  <a:pt x="30" y="16"/>
                </a:lnTo>
                <a:lnTo>
                  <a:pt x="59" y="16"/>
                </a:lnTo>
                <a:lnTo>
                  <a:pt x="59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9" name="Freeform 702"/>
          <p:cNvSpPr>
            <a:spLocks/>
          </p:cNvSpPr>
          <p:nvPr/>
        </p:nvSpPr>
        <p:spPr bwMode="auto">
          <a:xfrm>
            <a:off x="7298052" y="4552533"/>
            <a:ext cx="67167" cy="36430"/>
          </a:xfrm>
          <a:custGeom>
            <a:avLst/>
            <a:gdLst>
              <a:gd name="T0" fmla="*/ 0 w 46"/>
              <a:gd name="T1" fmla="*/ 0 h 31"/>
              <a:gd name="T2" fmla="*/ 0 w 46"/>
              <a:gd name="T3" fmla="*/ 0 h 31"/>
              <a:gd name="T4" fmla="*/ 0 w 46"/>
              <a:gd name="T5" fmla="*/ 0 h 31"/>
              <a:gd name="T6" fmla="*/ 0 w 46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" h="31">
                <a:moveTo>
                  <a:pt x="0" y="0"/>
                </a:moveTo>
                <a:lnTo>
                  <a:pt x="0" y="30"/>
                </a:lnTo>
                <a:lnTo>
                  <a:pt x="45" y="3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0" name="Freeform 703"/>
          <p:cNvSpPr>
            <a:spLocks/>
          </p:cNvSpPr>
          <p:nvPr/>
        </p:nvSpPr>
        <p:spPr bwMode="auto">
          <a:xfrm>
            <a:off x="7385364" y="4605532"/>
            <a:ext cx="43658" cy="23183"/>
          </a:xfrm>
          <a:custGeom>
            <a:avLst/>
            <a:gdLst>
              <a:gd name="T0" fmla="*/ 0 w 32"/>
              <a:gd name="T1" fmla="*/ 0 h 17"/>
              <a:gd name="T2" fmla="*/ 0 w 32"/>
              <a:gd name="T3" fmla="*/ 0 h 17"/>
              <a:gd name="T4" fmla="*/ 0 w 32"/>
              <a:gd name="T5" fmla="*/ 0 h 17"/>
              <a:gd name="T6" fmla="*/ 0 w 32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" h="17">
                <a:moveTo>
                  <a:pt x="0" y="0"/>
                </a:moveTo>
                <a:lnTo>
                  <a:pt x="31" y="0"/>
                </a:lnTo>
                <a:lnTo>
                  <a:pt x="31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1" name="Freeform 704"/>
          <p:cNvSpPr>
            <a:spLocks/>
          </p:cNvSpPr>
          <p:nvPr/>
        </p:nvSpPr>
        <p:spPr bwMode="auto">
          <a:xfrm>
            <a:off x="7858892" y="4552533"/>
            <a:ext cx="47017" cy="36430"/>
          </a:xfrm>
          <a:custGeom>
            <a:avLst/>
            <a:gdLst>
              <a:gd name="T0" fmla="*/ 0 w 32"/>
              <a:gd name="T1" fmla="*/ 0 h 31"/>
              <a:gd name="T2" fmla="*/ 0 w 32"/>
              <a:gd name="T3" fmla="*/ 0 h 31"/>
              <a:gd name="T4" fmla="*/ 0 w 32"/>
              <a:gd name="T5" fmla="*/ 0 h 31"/>
              <a:gd name="T6" fmla="*/ 0 w 3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" h="31">
                <a:moveTo>
                  <a:pt x="0" y="0"/>
                </a:moveTo>
                <a:lnTo>
                  <a:pt x="31" y="30"/>
                </a:lnTo>
                <a:lnTo>
                  <a:pt x="16" y="3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2" name="Freeform 705"/>
          <p:cNvSpPr>
            <a:spLocks/>
          </p:cNvSpPr>
          <p:nvPr/>
        </p:nvSpPr>
        <p:spPr bwMode="auto">
          <a:xfrm>
            <a:off x="7536490" y="4433319"/>
            <a:ext cx="43658" cy="23183"/>
          </a:xfrm>
          <a:custGeom>
            <a:avLst/>
            <a:gdLst>
              <a:gd name="T0" fmla="*/ 0 w 31"/>
              <a:gd name="T1" fmla="*/ 0 h 17"/>
              <a:gd name="T2" fmla="*/ 0 w 31"/>
              <a:gd name="T3" fmla="*/ 0 h 17"/>
              <a:gd name="T4" fmla="*/ 0 w 31"/>
              <a:gd name="T5" fmla="*/ 0 h 17"/>
              <a:gd name="T6" fmla="*/ 0 w 31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" h="17">
                <a:moveTo>
                  <a:pt x="0" y="0"/>
                </a:moveTo>
                <a:lnTo>
                  <a:pt x="30" y="0"/>
                </a:lnTo>
                <a:lnTo>
                  <a:pt x="15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3" name="Line 706"/>
          <p:cNvSpPr>
            <a:spLocks noChangeShapeType="1"/>
          </p:cNvSpPr>
          <p:nvPr/>
        </p:nvSpPr>
        <p:spPr bwMode="auto">
          <a:xfrm>
            <a:off x="7039456" y="4377008"/>
            <a:ext cx="23508" cy="3643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4" name="Oval 707"/>
          <p:cNvSpPr>
            <a:spLocks noChangeArrowheads="1"/>
          </p:cNvSpPr>
          <p:nvPr/>
        </p:nvSpPr>
        <p:spPr bwMode="auto">
          <a:xfrm>
            <a:off x="6955498" y="4261105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35" name="Oval 708"/>
          <p:cNvSpPr>
            <a:spLocks noChangeArrowheads="1"/>
          </p:cNvSpPr>
          <p:nvPr/>
        </p:nvSpPr>
        <p:spPr bwMode="auto">
          <a:xfrm>
            <a:off x="7257748" y="4181613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36" name="Oval 709"/>
          <p:cNvSpPr>
            <a:spLocks noChangeArrowheads="1"/>
          </p:cNvSpPr>
          <p:nvPr/>
        </p:nvSpPr>
        <p:spPr bwMode="auto">
          <a:xfrm>
            <a:off x="6203235" y="4201493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37" name="Freeform 710"/>
          <p:cNvSpPr>
            <a:spLocks/>
          </p:cNvSpPr>
          <p:nvPr/>
        </p:nvSpPr>
        <p:spPr bwMode="auto">
          <a:xfrm>
            <a:off x="7385369" y="3780886"/>
            <a:ext cx="110825" cy="175525"/>
          </a:xfrm>
          <a:custGeom>
            <a:avLst/>
            <a:gdLst>
              <a:gd name="T0" fmla="*/ 0 w 77"/>
              <a:gd name="T1" fmla="*/ 0 h 140"/>
              <a:gd name="T2" fmla="*/ 0 w 77"/>
              <a:gd name="T3" fmla="*/ 0 h 140"/>
              <a:gd name="T4" fmla="*/ 0 w 77"/>
              <a:gd name="T5" fmla="*/ 0 h 140"/>
              <a:gd name="T6" fmla="*/ 0 w 77"/>
              <a:gd name="T7" fmla="*/ 0 h 140"/>
              <a:gd name="T8" fmla="*/ 0 w 77"/>
              <a:gd name="T9" fmla="*/ 0 h 140"/>
              <a:gd name="T10" fmla="*/ 0 w 77"/>
              <a:gd name="T11" fmla="*/ 0 h 140"/>
              <a:gd name="T12" fmla="*/ 0 w 77"/>
              <a:gd name="T13" fmla="*/ 0 h 140"/>
              <a:gd name="T14" fmla="*/ 0 w 77"/>
              <a:gd name="T15" fmla="*/ 0 h 140"/>
              <a:gd name="T16" fmla="*/ 0 w 77"/>
              <a:gd name="T17" fmla="*/ 0 h 140"/>
              <a:gd name="T18" fmla="*/ 0 w 77"/>
              <a:gd name="T19" fmla="*/ 0 h 140"/>
              <a:gd name="T20" fmla="*/ 0 w 77"/>
              <a:gd name="T21" fmla="*/ 0 h 140"/>
              <a:gd name="T22" fmla="*/ 0 w 77"/>
              <a:gd name="T23" fmla="*/ 0 h 140"/>
              <a:gd name="T24" fmla="*/ 0 w 77"/>
              <a:gd name="T25" fmla="*/ 0 h 140"/>
              <a:gd name="T26" fmla="*/ 0 w 77"/>
              <a:gd name="T27" fmla="*/ 0 h 140"/>
              <a:gd name="T28" fmla="*/ 0 w 77"/>
              <a:gd name="T29" fmla="*/ 0 h 140"/>
              <a:gd name="T30" fmla="*/ 0 w 77"/>
              <a:gd name="T31" fmla="*/ 0 h 140"/>
              <a:gd name="T32" fmla="*/ 0 w 77"/>
              <a:gd name="T33" fmla="*/ 0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" h="140">
                <a:moveTo>
                  <a:pt x="30" y="15"/>
                </a:moveTo>
                <a:lnTo>
                  <a:pt x="15" y="0"/>
                </a:lnTo>
                <a:lnTo>
                  <a:pt x="0" y="46"/>
                </a:lnTo>
                <a:lnTo>
                  <a:pt x="0" y="77"/>
                </a:lnTo>
                <a:lnTo>
                  <a:pt x="0" y="62"/>
                </a:lnTo>
                <a:lnTo>
                  <a:pt x="0" y="93"/>
                </a:lnTo>
                <a:lnTo>
                  <a:pt x="0" y="108"/>
                </a:lnTo>
                <a:lnTo>
                  <a:pt x="30" y="108"/>
                </a:lnTo>
                <a:lnTo>
                  <a:pt x="30" y="124"/>
                </a:lnTo>
                <a:lnTo>
                  <a:pt x="61" y="124"/>
                </a:lnTo>
                <a:lnTo>
                  <a:pt x="76" y="139"/>
                </a:lnTo>
                <a:lnTo>
                  <a:pt x="76" y="108"/>
                </a:lnTo>
                <a:lnTo>
                  <a:pt x="46" y="108"/>
                </a:lnTo>
                <a:lnTo>
                  <a:pt x="30" y="77"/>
                </a:lnTo>
                <a:lnTo>
                  <a:pt x="46" y="46"/>
                </a:lnTo>
                <a:lnTo>
                  <a:pt x="30" y="31"/>
                </a:lnTo>
                <a:lnTo>
                  <a:pt x="3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8" name="Freeform 711"/>
          <p:cNvSpPr>
            <a:spLocks/>
          </p:cNvSpPr>
          <p:nvPr/>
        </p:nvSpPr>
        <p:spPr bwMode="auto">
          <a:xfrm>
            <a:off x="7449172" y="4049140"/>
            <a:ext cx="130974" cy="99354"/>
          </a:xfrm>
          <a:custGeom>
            <a:avLst/>
            <a:gdLst>
              <a:gd name="T0" fmla="*/ 0 w 91"/>
              <a:gd name="T1" fmla="*/ 0 h 77"/>
              <a:gd name="T2" fmla="*/ 0 w 91"/>
              <a:gd name="T3" fmla="*/ 0 h 77"/>
              <a:gd name="T4" fmla="*/ 0 w 91"/>
              <a:gd name="T5" fmla="*/ 0 h 77"/>
              <a:gd name="T6" fmla="*/ 0 w 91"/>
              <a:gd name="T7" fmla="*/ 0 h 77"/>
              <a:gd name="T8" fmla="*/ 0 w 91"/>
              <a:gd name="T9" fmla="*/ 0 h 77"/>
              <a:gd name="T10" fmla="*/ 0 w 91"/>
              <a:gd name="T11" fmla="*/ 0 h 77"/>
              <a:gd name="T12" fmla="*/ 0 w 91"/>
              <a:gd name="T13" fmla="*/ 0 h 77"/>
              <a:gd name="T14" fmla="*/ 0 w 91"/>
              <a:gd name="T15" fmla="*/ 0 h 77"/>
              <a:gd name="T16" fmla="*/ 0 w 91"/>
              <a:gd name="T17" fmla="*/ 0 h 77"/>
              <a:gd name="T18" fmla="*/ 0 w 91"/>
              <a:gd name="T19" fmla="*/ 0 h 77"/>
              <a:gd name="T20" fmla="*/ 0 w 91"/>
              <a:gd name="T21" fmla="*/ 0 h 77"/>
              <a:gd name="T22" fmla="*/ 0 w 91"/>
              <a:gd name="T23" fmla="*/ 0 h 77"/>
              <a:gd name="T24" fmla="*/ 0 w 91"/>
              <a:gd name="T25" fmla="*/ 0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77">
                <a:moveTo>
                  <a:pt x="60" y="0"/>
                </a:moveTo>
                <a:lnTo>
                  <a:pt x="45" y="30"/>
                </a:lnTo>
                <a:lnTo>
                  <a:pt x="15" y="30"/>
                </a:lnTo>
                <a:lnTo>
                  <a:pt x="0" y="61"/>
                </a:lnTo>
                <a:lnTo>
                  <a:pt x="30" y="46"/>
                </a:lnTo>
                <a:lnTo>
                  <a:pt x="45" y="46"/>
                </a:lnTo>
                <a:lnTo>
                  <a:pt x="45" y="76"/>
                </a:lnTo>
                <a:lnTo>
                  <a:pt x="75" y="76"/>
                </a:lnTo>
                <a:lnTo>
                  <a:pt x="75" y="61"/>
                </a:lnTo>
                <a:lnTo>
                  <a:pt x="90" y="76"/>
                </a:lnTo>
                <a:lnTo>
                  <a:pt x="90" y="61"/>
                </a:lnTo>
                <a:lnTo>
                  <a:pt x="75" y="15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9" name="Freeform 712"/>
          <p:cNvSpPr>
            <a:spLocks/>
          </p:cNvSpPr>
          <p:nvPr/>
        </p:nvSpPr>
        <p:spPr bwMode="auto">
          <a:xfrm>
            <a:off x="7341705" y="4012711"/>
            <a:ext cx="43658" cy="96042"/>
          </a:xfrm>
          <a:custGeom>
            <a:avLst/>
            <a:gdLst>
              <a:gd name="T0" fmla="*/ 0 w 30"/>
              <a:gd name="T1" fmla="*/ 0 h 78"/>
              <a:gd name="T2" fmla="*/ 0 w 30"/>
              <a:gd name="T3" fmla="*/ 0 h 78"/>
              <a:gd name="T4" fmla="*/ 0 w 30"/>
              <a:gd name="T5" fmla="*/ 0 h 78"/>
              <a:gd name="T6" fmla="*/ 0 w 30"/>
              <a:gd name="T7" fmla="*/ 0 h 78"/>
              <a:gd name="T8" fmla="*/ 0 w 30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78">
                <a:moveTo>
                  <a:pt x="29" y="0"/>
                </a:moveTo>
                <a:lnTo>
                  <a:pt x="15" y="31"/>
                </a:lnTo>
                <a:lnTo>
                  <a:pt x="0" y="77"/>
                </a:lnTo>
                <a:lnTo>
                  <a:pt x="15" y="31"/>
                </a:lnTo>
                <a:lnTo>
                  <a:pt x="29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0" name="Freeform 713"/>
          <p:cNvSpPr>
            <a:spLocks/>
          </p:cNvSpPr>
          <p:nvPr/>
        </p:nvSpPr>
        <p:spPr bwMode="auto">
          <a:xfrm>
            <a:off x="7469321" y="4032585"/>
            <a:ext cx="26866" cy="19871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1" name="Freeform 714"/>
          <p:cNvSpPr>
            <a:spLocks/>
          </p:cNvSpPr>
          <p:nvPr/>
        </p:nvSpPr>
        <p:spPr bwMode="auto">
          <a:xfrm>
            <a:off x="7516338" y="3972969"/>
            <a:ext cx="23508" cy="19871"/>
          </a:xfrm>
          <a:custGeom>
            <a:avLst/>
            <a:gdLst>
              <a:gd name="T0" fmla="*/ 0 w 18"/>
              <a:gd name="T1" fmla="*/ 0 h 17"/>
              <a:gd name="T2" fmla="*/ 0 w 18"/>
              <a:gd name="T3" fmla="*/ 0 h 17"/>
              <a:gd name="T4" fmla="*/ 0 w 18"/>
              <a:gd name="T5" fmla="*/ 0 h 17"/>
              <a:gd name="T6" fmla="*/ 0 w 1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17" y="0"/>
                </a:moveTo>
                <a:lnTo>
                  <a:pt x="0" y="0"/>
                </a:lnTo>
                <a:lnTo>
                  <a:pt x="17" y="16"/>
                </a:lnTo>
                <a:lnTo>
                  <a:pt x="1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2" name="Freeform 715"/>
          <p:cNvSpPr>
            <a:spLocks/>
          </p:cNvSpPr>
          <p:nvPr/>
        </p:nvSpPr>
        <p:spPr bwMode="auto">
          <a:xfrm>
            <a:off x="7449172" y="3992840"/>
            <a:ext cx="23508" cy="39742"/>
          </a:xfrm>
          <a:custGeom>
            <a:avLst/>
            <a:gdLst>
              <a:gd name="T0" fmla="*/ 0 w 17"/>
              <a:gd name="T1" fmla="*/ 0 h 31"/>
              <a:gd name="T2" fmla="*/ 0 w 17"/>
              <a:gd name="T3" fmla="*/ 0 h 31"/>
              <a:gd name="T4" fmla="*/ 0 w 17"/>
              <a:gd name="T5" fmla="*/ 0 h 31"/>
              <a:gd name="T6" fmla="*/ 0 w 17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1">
                <a:moveTo>
                  <a:pt x="0" y="30"/>
                </a:moveTo>
                <a:lnTo>
                  <a:pt x="16" y="15"/>
                </a:lnTo>
                <a:lnTo>
                  <a:pt x="0" y="0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3" name="Line 716"/>
          <p:cNvSpPr>
            <a:spLocks noChangeShapeType="1"/>
          </p:cNvSpPr>
          <p:nvPr/>
        </p:nvSpPr>
        <p:spPr bwMode="auto">
          <a:xfrm flipH="1">
            <a:off x="7496188" y="4032581"/>
            <a:ext cx="201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4" name="Line 717"/>
          <p:cNvSpPr>
            <a:spLocks noChangeShapeType="1"/>
          </p:cNvSpPr>
          <p:nvPr/>
        </p:nvSpPr>
        <p:spPr bwMode="auto">
          <a:xfrm>
            <a:off x="7429022" y="3953102"/>
            <a:ext cx="0" cy="19871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5" name="Oval 718"/>
          <p:cNvSpPr>
            <a:spLocks noChangeArrowheads="1"/>
          </p:cNvSpPr>
          <p:nvPr/>
        </p:nvSpPr>
        <p:spPr bwMode="auto">
          <a:xfrm>
            <a:off x="7687612" y="4069011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46" name="Oval 719"/>
          <p:cNvSpPr>
            <a:spLocks noChangeArrowheads="1"/>
          </p:cNvSpPr>
          <p:nvPr/>
        </p:nvSpPr>
        <p:spPr bwMode="auto">
          <a:xfrm>
            <a:off x="7771571" y="3701410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47" name="Oval 720"/>
          <p:cNvSpPr>
            <a:spLocks noChangeArrowheads="1"/>
          </p:cNvSpPr>
          <p:nvPr/>
        </p:nvSpPr>
        <p:spPr bwMode="auto">
          <a:xfrm>
            <a:off x="7882396" y="3800761"/>
            <a:ext cx="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48" name="Freeform 721"/>
          <p:cNvSpPr>
            <a:spLocks/>
          </p:cNvSpPr>
          <p:nvPr/>
        </p:nvSpPr>
        <p:spPr bwMode="auto">
          <a:xfrm>
            <a:off x="7146924" y="4665134"/>
            <a:ext cx="1014213" cy="907432"/>
          </a:xfrm>
          <a:custGeom>
            <a:avLst/>
            <a:gdLst>
              <a:gd name="T0" fmla="*/ 0 w 702"/>
              <a:gd name="T1" fmla="*/ 0 h 724"/>
              <a:gd name="T2" fmla="*/ 0 w 702"/>
              <a:gd name="T3" fmla="*/ 0 h 724"/>
              <a:gd name="T4" fmla="*/ 0 w 702"/>
              <a:gd name="T5" fmla="*/ 0 h 724"/>
              <a:gd name="T6" fmla="*/ 0 w 702"/>
              <a:gd name="T7" fmla="*/ 0 h 724"/>
              <a:gd name="T8" fmla="*/ 0 w 702"/>
              <a:gd name="T9" fmla="*/ 0 h 724"/>
              <a:gd name="T10" fmla="*/ 0 w 702"/>
              <a:gd name="T11" fmla="*/ 0 h 724"/>
              <a:gd name="T12" fmla="*/ 0 w 702"/>
              <a:gd name="T13" fmla="*/ 0 h 724"/>
              <a:gd name="T14" fmla="*/ 0 w 702"/>
              <a:gd name="T15" fmla="*/ 0 h 724"/>
              <a:gd name="T16" fmla="*/ 0 w 702"/>
              <a:gd name="T17" fmla="*/ 0 h 724"/>
              <a:gd name="T18" fmla="*/ 0 w 702"/>
              <a:gd name="T19" fmla="*/ 0 h 724"/>
              <a:gd name="T20" fmla="*/ 0 w 702"/>
              <a:gd name="T21" fmla="*/ 0 h 724"/>
              <a:gd name="T22" fmla="*/ 0 w 702"/>
              <a:gd name="T23" fmla="*/ 0 h 724"/>
              <a:gd name="T24" fmla="*/ 0 w 702"/>
              <a:gd name="T25" fmla="*/ 0 h 724"/>
              <a:gd name="T26" fmla="*/ 0 w 702"/>
              <a:gd name="T27" fmla="*/ 0 h 724"/>
              <a:gd name="T28" fmla="*/ 0 w 702"/>
              <a:gd name="T29" fmla="*/ 0 h 724"/>
              <a:gd name="T30" fmla="*/ 0 w 702"/>
              <a:gd name="T31" fmla="*/ 0 h 724"/>
              <a:gd name="T32" fmla="*/ 0 w 702"/>
              <a:gd name="T33" fmla="*/ 0 h 724"/>
              <a:gd name="T34" fmla="*/ 0 w 702"/>
              <a:gd name="T35" fmla="*/ 0 h 724"/>
              <a:gd name="T36" fmla="*/ 0 w 702"/>
              <a:gd name="T37" fmla="*/ 0 h 724"/>
              <a:gd name="T38" fmla="*/ 0 w 702"/>
              <a:gd name="T39" fmla="*/ 0 h 724"/>
              <a:gd name="T40" fmla="*/ 0 w 702"/>
              <a:gd name="T41" fmla="*/ 0 h 724"/>
              <a:gd name="T42" fmla="*/ 0 w 702"/>
              <a:gd name="T43" fmla="*/ 0 h 724"/>
              <a:gd name="T44" fmla="*/ 0 w 702"/>
              <a:gd name="T45" fmla="*/ 0 h 724"/>
              <a:gd name="T46" fmla="*/ 0 w 702"/>
              <a:gd name="T47" fmla="*/ 0 h 724"/>
              <a:gd name="T48" fmla="*/ 0 w 702"/>
              <a:gd name="T49" fmla="*/ 0 h 724"/>
              <a:gd name="T50" fmla="*/ 0 w 702"/>
              <a:gd name="T51" fmla="*/ 0 h 724"/>
              <a:gd name="T52" fmla="*/ 0 w 702"/>
              <a:gd name="T53" fmla="*/ 0 h 724"/>
              <a:gd name="T54" fmla="*/ 0 w 702"/>
              <a:gd name="T55" fmla="*/ 0 h 724"/>
              <a:gd name="T56" fmla="*/ 0 w 702"/>
              <a:gd name="T57" fmla="*/ 0 h 724"/>
              <a:gd name="T58" fmla="*/ 0 w 702"/>
              <a:gd name="T59" fmla="*/ 0 h 724"/>
              <a:gd name="T60" fmla="*/ 0 w 702"/>
              <a:gd name="T61" fmla="*/ 0 h 724"/>
              <a:gd name="T62" fmla="*/ 0 w 702"/>
              <a:gd name="T63" fmla="*/ 0 h 724"/>
              <a:gd name="T64" fmla="*/ 0 w 702"/>
              <a:gd name="T65" fmla="*/ 0 h 7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2" h="724">
                <a:moveTo>
                  <a:pt x="567" y="0"/>
                </a:moveTo>
                <a:lnTo>
                  <a:pt x="552" y="123"/>
                </a:lnTo>
                <a:lnTo>
                  <a:pt x="522" y="169"/>
                </a:lnTo>
                <a:lnTo>
                  <a:pt x="477" y="108"/>
                </a:lnTo>
                <a:lnTo>
                  <a:pt x="447" y="92"/>
                </a:lnTo>
                <a:lnTo>
                  <a:pt x="447" y="62"/>
                </a:lnTo>
                <a:lnTo>
                  <a:pt x="462" y="62"/>
                </a:lnTo>
                <a:lnTo>
                  <a:pt x="477" y="46"/>
                </a:lnTo>
                <a:lnTo>
                  <a:pt x="477" y="31"/>
                </a:lnTo>
                <a:lnTo>
                  <a:pt x="462" y="46"/>
                </a:lnTo>
                <a:lnTo>
                  <a:pt x="418" y="15"/>
                </a:lnTo>
                <a:lnTo>
                  <a:pt x="388" y="15"/>
                </a:lnTo>
                <a:lnTo>
                  <a:pt x="388" y="31"/>
                </a:lnTo>
                <a:lnTo>
                  <a:pt x="373" y="31"/>
                </a:lnTo>
                <a:lnTo>
                  <a:pt x="343" y="77"/>
                </a:lnTo>
                <a:lnTo>
                  <a:pt x="343" y="92"/>
                </a:lnTo>
                <a:lnTo>
                  <a:pt x="328" y="77"/>
                </a:lnTo>
                <a:lnTo>
                  <a:pt x="313" y="92"/>
                </a:lnTo>
                <a:lnTo>
                  <a:pt x="313" y="62"/>
                </a:lnTo>
                <a:lnTo>
                  <a:pt x="298" y="62"/>
                </a:lnTo>
                <a:lnTo>
                  <a:pt x="283" y="77"/>
                </a:lnTo>
                <a:lnTo>
                  <a:pt x="224" y="108"/>
                </a:lnTo>
                <a:lnTo>
                  <a:pt x="224" y="123"/>
                </a:lnTo>
                <a:lnTo>
                  <a:pt x="224" y="108"/>
                </a:lnTo>
                <a:lnTo>
                  <a:pt x="194" y="123"/>
                </a:lnTo>
                <a:lnTo>
                  <a:pt x="209" y="154"/>
                </a:lnTo>
                <a:lnTo>
                  <a:pt x="194" y="169"/>
                </a:lnTo>
                <a:lnTo>
                  <a:pt x="179" y="185"/>
                </a:lnTo>
                <a:lnTo>
                  <a:pt x="149" y="200"/>
                </a:lnTo>
                <a:lnTo>
                  <a:pt x="30" y="231"/>
                </a:lnTo>
                <a:lnTo>
                  <a:pt x="15" y="338"/>
                </a:lnTo>
                <a:lnTo>
                  <a:pt x="15" y="400"/>
                </a:lnTo>
                <a:lnTo>
                  <a:pt x="15" y="461"/>
                </a:lnTo>
                <a:lnTo>
                  <a:pt x="0" y="508"/>
                </a:lnTo>
                <a:lnTo>
                  <a:pt x="15" y="538"/>
                </a:lnTo>
                <a:lnTo>
                  <a:pt x="45" y="554"/>
                </a:lnTo>
                <a:lnTo>
                  <a:pt x="89" y="523"/>
                </a:lnTo>
                <a:lnTo>
                  <a:pt x="149" y="538"/>
                </a:lnTo>
                <a:lnTo>
                  <a:pt x="164" y="508"/>
                </a:lnTo>
                <a:lnTo>
                  <a:pt x="283" y="492"/>
                </a:lnTo>
                <a:lnTo>
                  <a:pt x="328" y="523"/>
                </a:lnTo>
                <a:lnTo>
                  <a:pt x="343" y="585"/>
                </a:lnTo>
                <a:lnTo>
                  <a:pt x="388" y="538"/>
                </a:lnTo>
                <a:lnTo>
                  <a:pt x="358" y="600"/>
                </a:lnTo>
                <a:lnTo>
                  <a:pt x="388" y="585"/>
                </a:lnTo>
                <a:lnTo>
                  <a:pt x="388" y="661"/>
                </a:lnTo>
                <a:lnTo>
                  <a:pt x="433" y="708"/>
                </a:lnTo>
                <a:lnTo>
                  <a:pt x="477" y="692"/>
                </a:lnTo>
                <a:lnTo>
                  <a:pt x="492" y="723"/>
                </a:lnTo>
                <a:lnTo>
                  <a:pt x="522" y="708"/>
                </a:lnTo>
                <a:lnTo>
                  <a:pt x="552" y="708"/>
                </a:lnTo>
                <a:lnTo>
                  <a:pt x="567" y="677"/>
                </a:lnTo>
                <a:lnTo>
                  <a:pt x="612" y="600"/>
                </a:lnTo>
                <a:lnTo>
                  <a:pt x="641" y="585"/>
                </a:lnTo>
                <a:lnTo>
                  <a:pt x="671" y="538"/>
                </a:lnTo>
                <a:lnTo>
                  <a:pt x="701" y="461"/>
                </a:lnTo>
                <a:lnTo>
                  <a:pt x="701" y="446"/>
                </a:lnTo>
                <a:lnTo>
                  <a:pt x="701" y="400"/>
                </a:lnTo>
                <a:lnTo>
                  <a:pt x="686" y="338"/>
                </a:lnTo>
                <a:lnTo>
                  <a:pt x="671" y="308"/>
                </a:lnTo>
                <a:lnTo>
                  <a:pt x="656" y="308"/>
                </a:lnTo>
                <a:lnTo>
                  <a:pt x="656" y="262"/>
                </a:lnTo>
                <a:lnTo>
                  <a:pt x="626" y="200"/>
                </a:lnTo>
                <a:lnTo>
                  <a:pt x="612" y="108"/>
                </a:lnTo>
                <a:lnTo>
                  <a:pt x="597" y="92"/>
                </a:lnTo>
                <a:lnTo>
                  <a:pt x="567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9" name="Freeform 722"/>
          <p:cNvSpPr>
            <a:spLocks/>
          </p:cNvSpPr>
          <p:nvPr/>
        </p:nvSpPr>
        <p:spPr bwMode="auto">
          <a:xfrm>
            <a:off x="7771576" y="5648737"/>
            <a:ext cx="87317" cy="96042"/>
          </a:xfrm>
          <a:custGeom>
            <a:avLst/>
            <a:gdLst>
              <a:gd name="T0" fmla="*/ 0 w 60"/>
              <a:gd name="T1" fmla="*/ 0 h 78"/>
              <a:gd name="T2" fmla="*/ 0 w 60"/>
              <a:gd name="T3" fmla="*/ 0 h 78"/>
              <a:gd name="T4" fmla="*/ 0 w 60"/>
              <a:gd name="T5" fmla="*/ 0 h 78"/>
              <a:gd name="T6" fmla="*/ 0 w 60"/>
              <a:gd name="T7" fmla="*/ 0 h 78"/>
              <a:gd name="T8" fmla="*/ 0 w 60"/>
              <a:gd name="T9" fmla="*/ 0 h 78"/>
              <a:gd name="T10" fmla="*/ 0 w 60"/>
              <a:gd name="T11" fmla="*/ 0 h 78"/>
              <a:gd name="T12" fmla="*/ 0 w 60"/>
              <a:gd name="T13" fmla="*/ 0 h 78"/>
              <a:gd name="T14" fmla="*/ 0 w 60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" h="78">
                <a:moveTo>
                  <a:pt x="0" y="0"/>
                </a:moveTo>
                <a:lnTo>
                  <a:pt x="0" y="46"/>
                </a:lnTo>
                <a:lnTo>
                  <a:pt x="0" y="77"/>
                </a:lnTo>
                <a:lnTo>
                  <a:pt x="30" y="77"/>
                </a:lnTo>
                <a:lnTo>
                  <a:pt x="59" y="15"/>
                </a:lnTo>
                <a:lnTo>
                  <a:pt x="59" y="0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0" name="Freeform 723"/>
          <p:cNvSpPr>
            <a:spLocks/>
          </p:cNvSpPr>
          <p:nvPr/>
        </p:nvSpPr>
        <p:spPr bwMode="auto">
          <a:xfrm>
            <a:off x="8224946" y="5761348"/>
            <a:ext cx="258591" cy="215267"/>
          </a:xfrm>
          <a:custGeom>
            <a:avLst/>
            <a:gdLst>
              <a:gd name="T0" fmla="*/ 0 w 181"/>
              <a:gd name="T1" fmla="*/ 0 h 170"/>
              <a:gd name="T2" fmla="*/ 0 w 181"/>
              <a:gd name="T3" fmla="*/ 0 h 170"/>
              <a:gd name="T4" fmla="*/ 0 w 181"/>
              <a:gd name="T5" fmla="*/ 0 h 170"/>
              <a:gd name="T6" fmla="*/ 0 w 181"/>
              <a:gd name="T7" fmla="*/ 0 h 170"/>
              <a:gd name="T8" fmla="*/ 0 w 181"/>
              <a:gd name="T9" fmla="*/ 0 h 170"/>
              <a:gd name="T10" fmla="*/ 0 w 181"/>
              <a:gd name="T11" fmla="*/ 0 h 170"/>
              <a:gd name="T12" fmla="*/ 0 w 181"/>
              <a:gd name="T13" fmla="*/ 0 h 170"/>
              <a:gd name="T14" fmla="*/ 0 w 181"/>
              <a:gd name="T15" fmla="*/ 0 h 170"/>
              <a:gd name="T16" fmla="*/ 0 w 181"/>
              <a:gd name="T17" fmla="*/ 0 h 170"/>
              <a:gd name="T18" fmla="*/ 0 w 181"/>
              <a:gd name="T19" fmla="*/ 0 h 170"/>
              <a:gd name="T20" fmla="*/ 0 w 181"/>
              <a:gd name="T21" fmla="*/ 0 h 170"/>
              <a:gd name="T22" fmla="*/ 0 w 181"/>
              <a:gd name="T23" fmla="*/ 0 h 170"/>
              <a:gd name="T24" fmla="*/ 0 w 181"/>
              <a:gd name="T25" fmla="*/ 0 h 170"/>
              <a:gd name="T26" fmla="*/ 0 w 181"/>
              <a:gd name="T27" fmla="*/ 0 h 170"/>
              <a:gd name="T28" fmla="*/ 0 w 181"/>
              <a:gd name="T29" fmla="*/ 0 h 170"/>
              <a:gd name="T30" fmla="*/ 0 w 181"/>
              <a:gd name="T31" fmla="*/ 0 h 170"/>
              <a:gd name="T32" fmla="*/ 0 w 181"/>
              <a:gd name="T33" fmla="*/ 0 h 170"/>
              <a:gd name="T34" fmla="*/ 0 w 181"/>
              <a:gd name="T35" fmla="*/ 0 h 1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1" h="170">
                <a:moveTo>
                  <a:pt x="30" y="169"/>
                </a:moveTo>
                <a:lnTo>
                  <a:pt x="45" y="154"/>
                </a:lnTo>
                <a:lnTo>
                  <a:pt x="60" y="138"/>
                </a:lnTo>
                <a:lnTo>
                  <a:pt x="90" y="108"/>
                </a:lnTo>
                <a:lnTo>
                  <a:pt x="120" y="92"/>
                </a:lnTo>
                <a:lnTo>
                  <a:pt x="135" y="92"/>
                </a:lnTo>
                <a:lnTo>
                  <a:pt x="135" y="77"/>
                </a:lnTo>
                <a:lnTo>
                  <a:pt x="180" y="31"/>
                </a:lnTo>
                <a:lnTo>
                  <a:pt x="180" y="15"/>
                </a:lnTo>
                <a:lnTo>
                  <a:pt x="165" y="15"/>
                </a:lnTo>
                <a:lnTo>
                  <a:pt x="165" y="0"/>
                </a:lnTo>
                <a:lnTo>
                  <a:pt x="120" y="46"/>
                </a:lnTo>
                <a:lnTo>
                  <a:pt x="75" y="61"/>
                </a:lnTo>
                <a:lnTo>
                  <a:pt x="60" y="61"/>
                </a:lnTo>
                <a:lnTo>
                  <a:pt x="30" y="92"/>
                </a:lnTo>
                <a:lnTo>
                  <a:pt x="0" y="123"/>
                </a:lnTo>
                <a:lnTo>
                  <a:pt x="15" y="138"/>
                </a:lnTo>
                <a:lnTo>
                  <a:pt x="30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1" name="Freeform 724"/>
          <p:cNvSpPr>
            <a:spLocks/>
          </p:cNvSpPr>
          <p:nvPr/>
        </p:nvSpPr>
        <p:spPr bwMode="auto">
          <a:xfrm>
            <a:off x="8503685" y="5529523"/>
            <a:ext cx="154482" cy="274879"/>
          </a:xfrm>
          <a:custGeom>
            <a:avLst/>
            <a:gdLst>
              <a:gd name="T0" fmla="*/ 0 w 106"/>
              <a:gd name="T1" fmla="*/ 0 h 217"/>
              <a:gd name="T2" fmla="*/ 0 w 106"/>
              <a:gd name="T3" fmla="*/ 0 h 217"/>
              <a:gd name="T4" fmla="*/ 0 w 106"/>
              <a:gd name="T5" fmla="*/ 0 h 217"/>
              <a:gd name="T6" fmla="*/ 0 w 106"/>
              <a:gd name="T7" fmla="*/ 0 h 217"/>
              <a:gd name="T8" fmla="*/ 0 w 106"/>
              <a:gd name="T9" fmla="*/ 0 h 217"/>
              <a:gd name="T10" fmla="*/ 0 w 106"/>
              <a:gd name="T11" fmla="*/ 0 h 217"/>
              <a:gd name="T12" fmla="*/ 0 w 106"/>
              <a:gd name="T13" fmla="*/ 0 h 217"/>
              <a:gd name="T14" fmla="*/ 0 w 106"/>
              <a:gd name="T15" fmla="*/ 0 h 217"/>
              <a:gd name="T16" fmla="*/ 0 w 106"/>
              <a:gd name="T17" fmla="*/ 0 h 217"/>
              <a:gd name="T18" fmla="*/ 0 w 106"/>
              <a:gd name="T19" fmla="*/ 0 h 217"/>
              <a:gd name="T20" fmla="*/ 0 w 106"/>
              <a:gd name="T21" fmla="*/ 0 h 217"/>
              <a:gd name="T22" fmla="*/ 0 w 106"/>
              <a:gd name="T23" fmla="*/ 0 h 217"/>
              <a:gd name="T24" fmla="*/ 0 w 106"/>
              <a:gd name="T25" fmla="*/ 0 h 217"/>
              <a:gd name="T26" fmla="*/ 0 w 106"/>
              <a:gd name="T27" fmla="*/ 0 h 217"/>
              <a:gd name="T28" fmla="*/ 0 w 106"/>
              <a:gd name="T29" fmla="*/ 0 h 217"/>
              <a:gd name="T30" fmla="*/ 0 w 106"/>
              <a:gd name="T31" fmla="*/ 0 h 217"/>
              <a:gd name="T32" fmla="*/ 0 w 106"/>
              <a:gd name="T33" fmla="*/ 0 h 2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217">
                <a:moveTo>
                  <a:pt x="45" y="0"/>
                </a:moveTo>
                <a:lnTo>
                  <a:pt x="30" y="0"/>
                </a:lnTo>
                <a:lnTo>
                  <a:pt x="45" y="62"/>
                </a:lnTo>
                <a:lnTo>
                  <a:pt x="30" y="123"/>
                </a:lnTo>
                <a:lnTo>
                  <a:pt x="0" y="139"/>
                </a:lnTo>
                <a:lnTo>
                  <a:pt x="15" y="185"/>
                </a:lnTo>
                <a:lnTo>
                  <a:pt x="0" y="201"/>
                </a:lnTo>
                <a:lnTo>
                  <a:pt x="0" y="216"/>
                </a:lnTo>
                <a:lnTo>
                  <a:pt x="60" y="170"/>
                </a:lnTo>
                <a:lnTo>
                  <a:pt x="60" y="139"/>
                </a:lnTo>
                <a:lnTo>
                  <a:pt x="75" y="139"/>
                </a:lnTo>
                <a:lnTo>
                  <a:pt x="105" y="93"/>
                </a:lnTo>
                <a:lnTo>
                  <a:pt x="75" y="93"/>
                </a:lnTo>
                <a:lnTo>
                  <a:pt x="75" y="62"/>
                </a:lnTo>
                <a:lnTo>
                  <a:pt x="75" y="77"/>
                </a:lnTo>
                <a:lnTo>
                  <a:pt x="60" y="46"/>
                </a:lnTo>
                <a:lnTo>
                  <a:pt x="45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2" name="Oval 725"/>
          <p:cNvSpPr>
            <a:spLocks noChangeArrowheads="1"/>
          </p:cNvSpPr>
          <p:nvPr/>
        </p:nvSpPr>
        <p:spPr bwMode="auto">
          <a:xfrm>
            <a:off x="8591001" y="4800928"/>
            <a:ext cx="2015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3" name="Oval 726"/>
          <p:cNvSpPr>
            <a:spLocks noChangeArrowheads="1"/>
          </p:cNvSpPr>
          <p:nvPr/>
        </p:nvSpPr>
        <p:spPr bwMode="auto">
          <a:xfrm>
            <a:off x="8507044" y="5092366"/>
            <a:ext cx="2015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4" name="Oval 727"/>
          <p:cNvSpPr>
            <a:spLocks noChangeArrowheads="1"/>
          </p:cNvSpPr>
          <p:nvPr/>
        </p:nvSpPr>
        <p:spPr bwMode="auto">
          <a:xfrm>
            <a:off x="8698468" y="4880411"/>
            <a:ext cx="16792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5" name="Oval 728"/>
          <p:cNvSpPr>
            <a:spLocks noChangeArrowheads="1"/>
          </p:cNvSpPr>
          <p:nvPr/>
        </p:nvSpPr>
        <p:spPr bwMode="auto">
          <a:xfrm>
            <a:off x="8785784" y="4933400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6" name="Oval 729"/>
          <p:cNvSpPr>
            <a:spLocks noChangeArrowheads="1"/>
          </p:cNvSpPr>
          <p:nvPr/>
        </p:nvSpPr>
        <p:spPr bwMode="auto">
          <a:xfrm>
            <a:off x="8785784" y="4993012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7" name="Freeform 730"/>
          <p:cNvSpPr>
            <a:spLocks/>
          </p:cNvSpPr>
          <p:nvPr/>
        </p:nvSpPr>
        <p:spPr bwMode="auto">
          <a:xfrm>
            <a:off x="8480181" y="5089044"/>
            <a:ext cx="67167" cy="39742"/>
          </a:xfrm>
          <a:custGeom>
            <a:avLst/>
            <a:gdLst>
              <a:gd name="T0" fmla="*/ 0 w 46"/>
              <a:gd name="T1" fmla="*/ 0 h 32"/>
              <a:gd name="T2" fmla="*/ 0 w 46"/>
              <a:gd name="T3" fmla="*/ 0 h 32"/>
              <a:gd name="T4" fmla="*/ 0 w 46"/>
              <a:gd name="T5" fmla="*/ 0 h 32"/>
              <a:gd name="T6" fmla="*/ 0 w 46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" h="32">
                <a:moveTo>
                  <a:pt x="0" y="0"/>
                </a:moveTo>
                <a:lnTo>
                  <a:pt x="30" y="31"/>
                </a:lnTo>
                <a:lnTo>
                  <a:pt x="45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8" name="Freeform 731"/>
          <p:cNvSpPr>
            <a:spLocks/>
          </p:cNvSpPr>
          <p:nvPr/>
        </p:nvSpPr>
        <p:spPr bwMode="auto">
          <a:xfrm>
            <a:off x="7966358" y="4413438"/>
            <a:ext cx="235083" cy="255008"/>
          </a:xfrm>
          <a:custGeom>
            <a:avLst/>
            <a:gdLst>
              <a:gd name="T0" fmla="*/ 0 w 164"/>
              <a:gd name="T1" fmla="*/ 0 h 201"/>
              <a:gd name="T2" fmla="*/ 0 w 164"/>
              <a:gd name="T3" fmla="*/ 0 h 201"/>
              <a:gd name="T4" fmla="*/ 0 w 164"/>
              <a:gd name="T5" fmla="*/ 0 h 201"/>
              <a:gd name="T6" fmla="*/ 0 w 164"/>
              <a:gd name="T7" fmla="*/ 0 h 201"/>
              <a:gd name="T8" fmla="*/ 0 w 164"/>
              <a:gd name="T9" fmla="*/ 0 h 201"/>
              <a:gd name="T10" fmla="*/ 0 w 164"/>
              <a:gd name="T11" fmla="*/ 0 h 201"/>
              <a:gd name="T12" fmla="*/ 0 w 164"/>
              <a:gd name="T13" fmla="*/ 0 h 201"/>
              <a:gd name="T14" fmla="*/ 0 w 164"/>
              <a:gd name="T15" fmla="*/ 0 h 201"/>
              <a:gd name="T16" fmla="*/ 0 w 164"/>
              <a:gd name="T17" fmla="*/ 0 h 201"/>
              <a:gd name="T18" fmla="*/ 0 w 164"/>
              <a:gd name="T19" fmla="*/ 0 h 201"/>
              <a:gd name="T20" fmla="*/ 0 w 164"/>
              <a:gd name="T21" fmla="*/ 0 h 201"/>
              <a:gd name="T22" fmla="*/ 0 w 164"/>
              <a:gd name="T23" fmla="*/ 0 h 201"/>
              <a:gd name="T24" fmla="*/ 0 w 164"/>
              <a:gd name="T25" fmla="*/ 0 h 201"/>
              <a:gd name="T26" fmla="*/ 0 w 164"/>
              <a:gd name="T27" fmla="*/ 0 h 201"/>
              <a:gd name="T28" fmla="*/ 0 w 164"/>
              <a:gd name="T29" fmla="*/ 0 h 201"/>
              <a:gd name="T30" fmla="*/ 0 w 164"/>
              <a:gd name="T31" fmla="*/ 0 h 2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64" h="201">
                <a:moveTo>
                  <a:pt x="0" y="0"/>
                </a:moveTo>
                <a:lnTo>
                  <a:pt x="0" y="154"/>
                </a:lnTo>
                <a:lnTo>
                  <a:pt x="30" y="154"/>
                </a:lnTo>
                <a:lnTo>
                  <a:pt x="15" y="138"/>
                </a:lnTo>
                <a:lnTo>
                  <a:pt x="44" y="138"/>
                </a:lnTo>
                <a:lnTo>
                  <a:pt x="74" y="138"/>
                </a:lnTo>
                <a:lnTo>
                  <a:pt x="104" y="185"/>
                </a:lnTo>
                <a:lnTo>
                  <a:pt x="133" y="200"/>
                </a:lnTo>
                <a:lnTo>
                  <a:pt x="163" y="200"/>
                </a:lnTo>
                <a:lnTo>
                  <a:pt x="119" y="154"/>
                </a:lnTo>
                <a:lnTo>
                  <a:pt x="104" y="138"/>
                </a:lnTo>
                <a:lnTo>
                  <a:pt x="89" y="108"/>
                </a:lnTo>
                <a:lnTo>
                  <a:pt x="104" y="108"/>
                </a:lnTo>
                <a:lnTo>
                  <a:pt x="104" y="92"/>
                </a:lnTo>
                <a:lnTo>
                  <a:pt x="74" y="6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9" name="Freeform 732"/>
          <p:cNvSpPr>
            <a:spLocks/>
          </p:cNvSpPr>
          <p:nvPr/>
        </p:nvSpPr>
        <p:spPr bwMode="auto">
          <a:xfrm>
            <a:off x="8161141" y="4473050"/>
            <a:ext cx="87317" cy="59612"/>
          </a:xfrm>
          <a:custGeom>
            <a:avLst/>
            <a:gdLst>
              <a:gd name="T0" fmla="*/ 0 w 61"/>
              <a:gd name="T1" fmla="*/ 0 h 47"/>
              <a:gd name="T2" fmla="*/ 0 w 61"/>
              <a:gd name="T3" fmla="*/ 0 h 47"/>
              <a:gd name="T4" fmla="*/ 0 w 61"/>
              <a:gd name="T5" fmla="*/ 0 h 47"/>
              <a:gd name="T6" fmla="*/ 0 w 61"/>
              <a:gd name="T7" fmla="*/ 0 h 47"/>
              <a:gd name="T8" fmla="*/ 0 w 61"/>
              <a:gd name="T9" fmla="*/ 0 h 47"/>
              <a:gd name="T10" fmla="*/ 0 w 61"/>
              <a:gd name="T11" fmla="*/ 0 h 47"/>
              <a:gd name="T12" fmla="*/ 0 w 61"/>
              <a:gd name="T13" fmla="*/ 0 h 47"/>
              <a:gd name="T14" fmla="*/ 0 w 61"/>
              <a:gd name="T15" fmla="*/ 0 h 47"/>
              <a:gd name="T16" fmla="*/ 0 w 61"/>
              <a:gd name="T17" fmla="*/ 0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" h="47">
                <a:moveTo>
                  <a:pt x="0" y="31"/>
                </a:moveTo>
                <a:lnTo>
                  <a:pt x="0" y="46"/>
                </a:lnTo>
                <a:lnTo>
                  <a:pt x="30" y="46"/>
                </a:lnTo>
                <a:lnTo>
                  <a:pt x="45" y="31"/>
                </a:lnTo>
                <a:lnTo>
                  <a:pt x="60" y="15"/>
                </a:lnTo>
                <a:lnTo>
                  <a:pt x="60" y="0"/>
                </a:lnTo>
                <a:lnTo>
                  <a:pt x="45" y="15"/>
                </a:lnTo>
                <a:lnTo>
                  <a:pt x="30" y="31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0" name="Freeform 733"/>
          <p:cNvSpPr>
            <a:spLocks/>
          </p:cNvSpPr>
          <p:nvPr/>
        </p:nvSpPr>
        <p:spPr bwMode="auto">
          <a:xfrm>
            <a:off x="8224944" y="4413448"/>
            <a:ext cx="63808" cy="79483"/>
          </a:xfrm>
          <a:custGeom>
            <a:avLst/>
            <a:gdLst>
              <a:gd name="T0" fmla="*/ 0 w 46"/>
              <a:gd name="T1" fmla="*/ 0 h 63"/>
              <a:gd name="T2" fmla="*/ 0 w 46"/>
              <a:gd name="T3" fmla="*/ 0 h 63"/>
              <a:gd name="T4" fmla="*/ 0 w 46"/>
              <a:gd name="T5" fmla="*/ 0 h 63"/>
              <a:gd name="T6" fmla="*/ 0 w 46"/>
              <a:gd name="T7" fmla="*/ 0 h 63"/>
              <a:gd name="T8" fmla="*/ 0 w 46"/>
              <a:gd name="T9" fmla="*/ 0 h 63"/>
              <a:gd name="T10" fmla="*/ 0 w 46"/>
              <a:gd name="T11" fmla="*/ 0 h 63"/>
              <a:gd name="T12" fmla="*/ 0 w 46"/>
              <a:gd name="T13" fmla="*/ 0 h 63"/>
              <a:gd name="T14" fmla="*/ 0 w 46"/>
              <a:gd name="T15" fmla="*/ 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63">
                <a:moveTo>
                  <a:pt x="0" y="0"/>
                </a:moveTo>
                <a:lnTo>
                  <a:pt x="0" y="31"/>
                </a:lnTo>
                <a:lnTo>
                  <a:pt x="30" y="31"/>
                </a:lnTo>
                <a:lnTo>
                  <a:pt x="30" y="47"/>
                </a:lnTo>
                <a:lnTo>
                  <a:pt x="45" y="62"/>
                </a:lnTo>
                <a:lnTo>
                  <a:pt x="45" y="47"/>
                </a:lnTo>
                <a:lnTo>
                  <a:pt x="3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1" name="Oval 734"/>
          <p:cNvSpPr>
            <a:spLocks noChangeArrowheads="1"/>
          </p:cNvSpPr>
          <p:nvPr/>
        </p:nvSpPr>
        <p:spPr bwMode="auto">
          <a:xfrm>
            <a:off x="8077178" y="4012719"/>
            <a:ext cx="16792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62" name="Freeform 735"/>
          <p:cNvSpPr>
            <a:spLocks/>
          </p:cNvSpPr>
          <p:nvPr/>
        </p:nvSpPr>
        <p:spPr bwMode="auto">
          <a:xfrm>
            <a:off x="8399577" y="4565790"/>
            <a:ext cx="20150" cy="43053"/>
          </a:xfrm>
          <a:custGeom>
            <a:avLst/>
            <a:gdLst>
              <a:gd name="T0" fmla="*/ 0 w 17"/>
              <a:gd name="T1" fmla="*/ 0 h 32"/>
              <a:gd name="T2" fmla="*/ 0 w 17"/>
              <a:gd name="T3" fmla="*/ 0 h 32"/>
              <a:gd name="T4" fmla="*/ 0 w 17"/>
              <a:gd name="T5" fmla="*/ 0 h 32"/>
              <a:gd name="T6" fmla="*/ 0 w 1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16" y="31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3" name="Freeform 736"/>
          <p:cNvSpPr>
            <a:spLocks/>
          </p:cNvSpPr>
          <p:nvPr/>
        </p:nvSpPr>
        <p:spPr bwMode="auto">
          <a:xfrm>
            <a:off x="8376069" y="4529361"/>
            <a:ext cx="43658" cy="23183"/>
          </a:xfrm>
          <a:custGeom>
            <a:avLst/>
            <a:gdLst>
              <a:gd name="T0" fmla="*/ 0 w 31"/>
              <a:gd name="T1" fmla="*/ 0 h 17"/>
              <a:gd name="T2" fmla="*/ 0 w 31"/>
              <a:gd name="T3" fmla="*/ 0 h 17"/>
              <a:gd name="T4" fmla="*/ 0 w 31"/>
              <a:gd name="T5" fmla="*/ 0 h 17"/>
              <a:gd name="T6" fmla="*/ 0 w 31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" h="17">
                <a:moveTo>
                  <a:pt x="0" y="0"/>
                </a:moveTo>
                <a:lnTo>
                  <a:pt x="15" y="16"/>
                </a:lnTo>
                <a:lnTo>
                  <a:pt x="3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4" name="Freeform 737"/>
          <p:cNvSpPr>
            <a:spLocks/>
          </p:cNvSpPr>
          <p:nvPr/>
        </p:nvSpPr>
        <p:spPr bwMode="auto">
          <a:xfrm>
            <a:off x="8439877" y="4605532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5" name="Freeform 738"/>
          <p:cNvSpPr>
            <a:spLocks/>
          </p:cNvSpPr>
          <p:nvPr/>
        </p:nvSpPr>
        <p:spPr bwMode="auto">
          <a:xfrm>
            <a:off x="8460031" y="4565790"/>
            <a:ext cx="26866" cy="23183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0 h 17"/>
              <a:gd name="T6" fmla="*/ 0 w 17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6" name="Line 739"/>
          <p:cNvSpPr>
            <a:spLocks noChangeShapeType="1"/>
          </p:cNvSpPr>
          <p:nvPr/>
        </p:nvSpPr>
        <p:spPr bwMode="auto">
          <a:xfrm>
            <a:off x="8480180" y="4625393"/>
            <a:ext cx="2350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7" name="Oval 740"/>
          <p:cNvSpPr>
            <a:spLocks noChangeArrowheads="1"/>
          </p:cNvSpPr>
          <p:nvPr/>
        </p:nvSpPr>
        <p:spPr bwMode="auto">
          <a:xfrm>
            <a:off x="8527193" y="4357147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68" name="Oval 741"/>
          <p:cNvSpPr>
            <a:spLocks noChangeArrowheads="1"/>
          </p:cNvSpPr>
          <p:nvPr/>
        </p:nvSpPr>
        <p:spPr bwMode="auto">
          <a:xfrm>
            <a:off x="8785784" y="4605532"/>
            <a:ext cx="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69" name="Oval 742"/>
          <p:cNvSpPr>
            <a:spLocks noChangeArrowheads="1"/>
          </p:cNvSpPr>
          <p:nvPr/>
        </p:nvSpPr>
        <p:spPr bwMode="auto">
          <a:xfrm>
            <a:off x="8547343" y="4128631"/>
            <a:ext cx="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0" name="Oval 743"/>
          <p:cNvSpPr>
            <a:spLocks noChangeArrowheads="1"/>
          </p:cNvSpPr>
          <p:nvPr/>
        </p:nvSpPr>
        <p:spPr bwMode="auto">
          <a:xfrm>
            <a:off x="8634660" y="4512802"/>
            <a:ext cx="2015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1" name="Oval 744"/>
          <p:cNvSpPr>
            <a:spLocks noChangeArrowheads="1"/>
          </p:cNvSpPr>
          <p:nvPr/>
        </p:nvSpPr>
        <p:spPr bwMode="auto">
          <a:xfrm>
            <a:off x="8785784" y="4532672"/>
            <a:ext cx="0" cy="132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2" name="Oval 745"/>
          <p:cNvSpPr>
            <a:spLocks noChangeArrowheads="1"/>
          </p:cNvSpPr>
          <p:nvPr/>
        </p:nvSpPr>
        <p:spPr bwMode="auto">
          <a:xfrm>
            <a:off x="8785784" y="4665144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3" name="Oval 746"/>
          <p:cNvSpPr>
            <a:spLocks noChangeArrowheads="1"/>
          </p:cNvSpPr>
          <p:nvPr/>
        </p:nvSpPr>
        <p:spPr bwMode="auto">
          <a:xfrm>
            <a:off x="8785784" y="4721445"/>
            <a:ext cx="20150" cy="198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4" name="Oval 747"/>
          <p:cNvSpPr>
            <a:spLocks noChangeArrowheads="1"/>
          </p:cNvSpPr>
          <p:nvPr/>
        </p:nvSpPr>
        <p:spPr bwMode="auto">
          <a:xfrm>
            <a:off x="-19349264" y="4300847"/>
            <a:ext cx="0" cy="165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75" name="Rectangle 2"/>
          <p:cNvSpPr txBox="1">
            <a:spLocks noChangeArrowheads="1"/>
          </p:cNvSpPr>
          <p:nvPr/>
        </p:nvSpPr>
        <p:spPr bwMode="auto">
          <a:xfrm>
            <a:off x="19239" y="1959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GB" sz="3600" b="1" dirty="0" smtClean="0">
                <a:solidFill>
                  <a:srgbClr val="005DAA"/>
                </a:solidFill>
                <a:latin typeface="Arial Narrow Bold" panose="020B0706020202030204" pitchFamily="34" charset="0"/>
                <a:cs typeface="Calibri" panose="020F0502020204030204" pitchFamily="34" charset="0"/>
              </a:rPr>
              <a:t>Countries reporting polio today</a:t>
            </a:r>
            <a:endParaRPr lang="en-US" sz="3600" dirty="0" smtClean="0">
              <a:solidFill>
                <a:srgbClr val="005DAA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376" name="CuadroTexto 375"/>
          <p:cNvSpPr txBox="1"/>
          <p:nvPr/>
        </p:nvSpPr>
        <p:spPr>
          <a:xfrm>
            <a:off x="8216900" y="6019803"/>
            <a:ext cx="71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2018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41926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1474</TotalTime>
  <Words>1653</Words>
  <Application>Microsoft Office PowerPoint</Application>
  <PresentationFormat>Presentación en pantalla (4:3)</PresentationFormat>
  <Paragraphs>264</Paragraphs>
  <Slides>27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45" baseType="lpstr">
      <vt:lpstr>MS PGothic</vt:lpstr>
      <vt:lpstr>MS PGothic</vt:lpstr>
      <vt:lpstr>Arial</vt:lpstr>
      <vt:lpstr>Arial (W1)</vt:lpstr>
      <vt:lpstr>Arial Black</vt:lpstr>
      <vt:lpstr>Arial Narrow</vt:lpstr>
      <vt:lpstr>Arial Narrow Bold</vt:lpstr>
      <vt:lpstr>Calibri</vt:lpstr>
      <vt:lpstr>DIN Next LT W04 Light</vt:lpstr>
      <vt:lpstr>Georgia</vt:lpstr>
      <vt:lpstr>Lucida Sans Unicode</vt:lpstr>
      <vt:lpstr>Segoe UI</vt:lpstr>
      <vt:lpstr>Times New Roman</vt:lpstr>
      <vt:lpstr>ヒラギノ角ゴ Pro W3</vt:lpstr>
      <vt:lpstr>Custom Design</vt:lpstr>
      <vt:lpstr>1_Custom Design</vt:lpstr>
      <vt:lpstr>3_Custom Design</vt:lpstr>
      <vt:lpstr>2_Custom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Casos de polio en el período 2013-2018 (a Abril de 2018)</vt:lpstr>
      <vt:lpstr>Presentación de PowerPoint</vt:lpstr>
      <vt:lpstr>Presentación de PowerPoint</vt:lpstr>
      <vt:lpstr>Presentación de PowerPoint</vt:lpstr>
      <vt:lpstr>Presentación de PowerPoint</vt:lpstr>
      <vt:lpstr>Los últimos casos ...</vt:lpstr>
      <vt:lpstr>Presentación de PowerPoint</vt:lpstr>
      <vt:lpstr>Presentación de PowerPoint</vt:lpstr>
      <vt:lpstr>Presentación de PowerPoint</vt:lpstr>
      <vt:lpstr>A dónde se destinan los fondos</vt:lpstr>
      <vt:lpstr>¿Qué Hacer?</vt:lpstr>
      <vt:lpstr>Presentación de PowerPoint</vt:lpstr>
      <vt:lpstr>Compromisos del Distrito</vt:lpstr>
      <vt:lpstr>Presentación de PowerPoint</vt:lpstr>
      <vt:lpstr>Presentación de PowerPoint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Gerardo</cp:lastModifiedBy>
  <cp:revision>112</cp:revision>
  <cp:lastPrinted>2017-01-27T22:25:05Z</cp:lastPrinted>
  <dcterms:created xsi:type="dcterms:W3CDTF">2016-11-08T15:58:34Z</dcterms:created>
  <dcterms:modified xsi:type="dcterms:W3CDTF">2018-07-06T17:15:43Z</dcterms:modified>
</cp:coreProperties>
</file>