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7"/>
  </p:notesMasterIdLst>
  <p:sldIdLst>
    <p:sldId id="496" r:id="rId4"/>
    <p:sldId id="497" r:id="rId5"/>
    <p:sldId id="368" r:id="rId6"/>
    <p:sldId id="326" r:id="rId7"/>
    <p:sldId id="346" r:id="rId8"/>
    <p:sldId id="456" r:id="rId9"/>
    <p:sldId id="373" r:id="rId10"/>
    <p:sldId id="509" r:id="rId11"/>
    <p:sldId id="367" r:id="rId12"/>
    <p:sldId id="376" r:id="rId13"/>
    <p:sldId id="507" r:id="rId14"/>
    <p:sldId id="506" r:id="rId15"/>
    <p:sldId id="508" r:id="rId16"/>
    <p:sldId id="502" r:id="rId17"/>
    <p:sldId id="396" r:id="rId18"/>
    <p:sldId id="504" r:id="rId19"/>
    <p:sldId id="505" r:id="rId20"/>
    <p:sldId id="501" r:id="rId21"/>
    <p:sldId id="453" r:id="rId22"/>
    <p:sldId id="454" r:id="rId23"/>
    <p:sldId id="470" r:id="rId24"/>
    <p:sldId id="471" r:id="rId25"/>
    <p:sldId id="50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1B4E7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81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D3E53-2606-40E6-8197-10A7EF9564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EEFEA1-093D-46C9-8538-198BE03AE8F3}">
      <dgm:prSet custT="1"/>
      <dgm:spPr>
        <a:noFill/>
      </dgm:spPr>
      <dgm:t>
        <a:bodyPr/>
        <a:lstStyle/>
        <a:p>
          <a:r>
            <a:rPr lang="es-MX" sz="3600" dirty="0"/>
            <a:t>CONTENIDO</a:t>
          </a:r>
        </a:p>
      </dgm:t>
    </dgm:pt>
    <dgm:pt modelId="{F21A0A99-E5C7-4D98-A34F-4F6A5D633682}" type="parTrans" cxnId="{AEC5A39A-DC46-445B-BF9B-428758EB774F}">
      <dgm:prSet/>
      <dgm:spPr/>
      <dgm:t>
        <a:bodyPr/>
        <a:lstStyle/>
        <a:p>
          <a:endParaRPr lang="es-ES"/>
        </a:p>
      </dgm:t>
    </dgm:pt>
    <dgm:pt modelId="{1E0170D9-1662-4864-9F55-BDA9193B18D5}" type="sibTrans" cxnId="{AEC5A39A-DC46-445B-BF9B-428758EB774F}">
      <dgm:prSet/>
      <dgm:spPr/>
      <dgm:t>
        <a:bodyPr/>
        <a:lstStyle/>
        <a:p>
          <a:endParaRPr lang="es-ES"/>
        </a:p>
      </dgm:t>
    </dgm:pt>
    <dgm:pt modelId="{AFDF13F9-80DF-4BDD-AFE0-47DB50EC5C6F}" type="pres">
      <dgm:prSet presAssocID="{6A4D3E53-2606-40E6-8197-10A7EF9564E6}" presName="linear" presStyleCnt="0">
        <dgm:presLayoutVars>
          <dgm:animLvl val="lvl"/>
          <dgm:resizeHandles val="exact"/>
        </dgm:presLayoutVars>
      </dgm:prSet>
      <dgm:spPr/>
    </dgm:pt>
    <dgm:pt modelId="{387DA7AF-3D19-4A01-8789-0C370598E406}" type="pres">
      <dgm:prSet presAssocID="{EBEEFEA1-093D-46C9-8538-198BE03AE8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EC5A39A-DC46-445B-BF9B-428758EB774F}" srcId="{6A4D3E53-2606-40E6-8197-10A7EF9564E6}" destId="{EBEEFEA1-093D-46C9-8538-198BE03AE8F3}" srcOrd="0" destOrd="0" parTransId="{F21A0A99-E5C7-4D98-A34F-4F6A5D633682}" sibTransId="{1E0170D9-1662-4864-9F55-BDA9193B18D5}"/>
    <dgm:cxn modelId="{0D918DBC-DA2A-4180-B6DB-35687393584B}" type="presOf" srcId="{EBEEFEA1-093D-46C9-8538-198BE03AE8F3}" destId="{387DA7AF-3D19-4A01-8789-0C370598E406}" srcOrd="0" destOrd="0" presId="urn:microsoft.com/office/officeart/2005/8/layout/vList2"/>
    <dgm:cxn modelId="{FF6F1BBE-865B-4F89-87DF-AE0F3E84B70E}" type="presOf" srcId="{6A4D3E53-2606-40E6-8197-10A7EF9564E6}" destId="{AFDF13F9-80DF-4BDD-AFE0-47DB50EC5C6F}" srcOrd="0" destOrd="0" presId="urn:microsoft.com/office/officeart/2005/8/layout/vList2"/>
    <dgm:cxn modelId="{82AB13B3-8BC9-4FDD-8D5A-7DC9A17EA04C}" type="presParOf" srcId="{AFDF13F9-80DF-4BDD-AFE0-47DB50EC5C6F}" destId="{387DA7AF-3D19-4A01-8789-0C370598E4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086562-42E7-4DF2-ABF1-0187017DEE5E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99597-E55F-4D05-B601-8E6145946544}">
      <dgm:prSet/>
      <dgm:spPr/>
      <dgm:t>
        <a:bodyPr/>
        <a:lstStyle/>
        <a:p>
          <a:r>
            <a:rPr lang="es-MX" dirty="0"/>
            <a:t>Realizar un proyecto local o internacional (6 áreas de interés) </a:t>
          </a:r>
        </a:p>
      </dgm:t>
    </dgm:pt>
    <dgm:pt modelId="{15C00E36-0EE0-474E-A4BB-1747F4771DDB}" type="parTrans" cxnId="{876751E3-FA26-465E-8D1C-0B7EF6FFC887}">
      <dgm:prSet/>
      <dgm:spPr/>
      <dgm:t>
        <a:bodyPr/>
        <a:lstStyle/>
        <a:p>
          <a:endParaRPr lang="es-ES"/>
        </a:p>
      </dgm:t>
    </dgm:pt>
    <dgm:pt modelId="{E1ACFBDF-772E-4ED9-B221-D0C16DABA503}" type="sibTrans" cxnId="{876751E3-FA26-465E-8D1C-0B7EF6FFC887}">
      <dgm:prSet/>
      <dgm:spPr/>
      <dgm:t>
        <a:bodyPr/>
        <a:lstStyle/>
        <a:p>
          <a:endParaRPr lang="es-ES"/>
        </a:p>
      </dgm:t>
    </dgm:pt>
    <dgm:pt modelId="{D5AEB576-02D2-4353-B1FE-C039CA54F9A2}">
      <dgm:prSet/>
      <dgm:spPr/>
      <dgm:t>
        <a:bodyPr/>
        <a:lstStyle/>
        <a:p>
          <a:r>
            <a:rPr lang="es-MX" dirty="0"/>
            <a:t>Contribuir al Fondo Anual al menos 100 USD por socio</a:t>
          </a:r>
        </a:p>
      </dgm:t>
    </dgm:pt>
    <dgm:pt modelId="{48B43686-9FEF-472C-9158-9AD09CF4D71B}" type="parTrans" cxnId="{A1CCF27B-64BE-44D1-A8D5-DC1772610872}">
      <dgm:prSet/>
      <dgm:spPr/>
      <dgm:t>
        <a:bodyPr/>
        <a:lstStyle/>
        <a:p>
          <a:endParaRPr lang="es-ES"/>
        </a:p>
      </dgm:t>
    </dgm:pt>
    <dgm:pt modelId="{5228B168-5A2B-4470-898B-F440D7DCCC11}" type="sibTrans" cxnId="{A1CCF27B-64BE-44D1-A8D5-DC1772610872}">
      <dgm:prSet/>
      <dgm:spPr/>
      <dgm:t>
        <a:bodyPr/>
        <a:lstStyle/>
        <a:p>
          <a:endParaRPr lang="es-ES"/>
        </a:p>
      </dgm:t>
    </dgm:pt>
    <dgm:pt modelId="{C3C8D0F1-A4DB-4FD1-8163-2684E0ED5E79}">
      <dgm:prSet/>
      <dgm:spPr/>
      <dgm:t>
        <a:bodyPr/>
        <a:lstStyle/>
        <a:p>
          <a:r>
            <a:rPr lang="es-MX" dirty="0"/>
            <a:t>Evento Polio Plus (recaudación o imagen pública)</a:t>
          </a:r>
        </a:p>
      </dgm:t>
    </dgm:pt>
    <dgm:pt modelId="{81F607A6-0C14-467D-B026-2EAF925AD1BE}" type="parTrans" cxnId="{0845CE67-7730-4485-B87F-5C8545BD7F86}">
      <dgm:prSet/>
      <dgm:spPr/>
      <dgm:t>
        <a:bodyPr/>
        <a:lstStyle/>
        <a:p>
          <a:endParaRPr lang="es-ES"/>
        </a:p>
      </dgm:t>
    </dgm:pt>
    <dgm:pt modelId="{65E1FD8A-25E0-4FAE-BF3B-D1E40F0D2A44}" type="sibTrans" cxnId="{0845CE67-7730-4485-B87F-5C8545BD7F86}">
      <dgm:prSet/>
      <dgm:spPr/>
      <dgm:t>
        <a:bodyPr/>
        <a:lstStyle/>
        <a:p>
          <a:endParaRPr lang="es-ES"/>
        </a:p>
      </dgm:t>
    </dgm:pt>
    <dgm:pt modelId="{BCF61DE3-9E30-4DEC-B304-5C7BC1D217C4}">
      <dgm:prSet/>
      <dgm:spPr/>
      <dgm:t>
        <a:bodyPr/>
        <a:lstStyle/>
        <a:p>
          <a:r>
            <a:rPr lang="es-MX" dirty="0"/>
            <a:t>Alianza con Gobierno u ONG para realizar proyecto</a:t>
          </a:r>
        </a:p>
      </dgm:t>
    </dgm:pt>
    <dgm:pt modelId="{17721FFA-A977-47A5-AED6-8A2406C35C94}" type="parTrans" cxnId="{B31B18AF-8AC1-4E1E-A38D-EAAC67270888}">
      <dgm:prSet/>
      <dgm:spPr/>
      <dgm:t>
        <a:bodyPr/>
        <a:lstStyle/>
        <a:p>
          <a:endParaRPr lang="es-ES"/>
        </a:p>
      </dgm:t>
    </dgm:pt>
    <dgm:pt modelId="{1FF804B0-5E3B-4FB6-B0F9-590E9A1802ED}" type="sibTrans" cxnId="{B31B18AF-8AC1-4E1E-A38D-EAAC67270888}">
      <dgm:prSet/>
      <dgm:spPr/>
      <dgm:t>
        <a:bodyPr/>
        <a:lstStyle/>
        <a:p>
          <a:endParaRPr lang="es-ES"/>
        </a:p>
      </dgm:t>
    </dgm:pt>
    <dgm:pt modelId="{D1E3AE3C-3161-46A9-9C4D-C6D9667E0F44}" type="pres">
      <dgm:prSet presAssocID="{2C086562-42E7-4DF2-ABF1-0187017DEE5E}" presName="Name0" presStyleCnt="0">
        <dgm:presLayoutVars>
          <dgm:dir/>
          <dgm:animLvl val="lvl"/>
          <dgm:resizeHandles val="exact"/>
        </dgm:presLayoutVars>
      </dgm:prSet>
      <dgm:spPr/>
    </dgm:pt>
    <dgm:pt modelId="{D42D3B55-A159-452F-9C5D-A66D8F413883}" type="pres">
      <dgm:prSet presAssocID="{D5AEB576-02D2-4353-B1FE-C039CA54F9A2}" presName="linNode" presStyleCnt="0"/>
      <dgm:spPr/>
    </dgm:pt>
    <dgm:pt modelId="{DC8A431C-200E-40B6-9AEE-35CF4F0C1FDE}" type="pres">
      <dgm:prSet presAssocID="{D5AEB576-02D2-4353-B1FE-C039CA54F9A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CC91962-3123-456B-A751-E4B69D2124C8}" type="pres">
      <dgm:prSet presAssocID="{5228B168-5A2B-4470-898B-F440D7DCCC11}" presName="sp" presStyleCnt="0"/>
      <dgm:spPr/>
    </dgm:pt>
    <dgm:pt modelId="{10BBA10E-A0B7-41C9-9347-CE99918947F9}" type="pres">
      <dgm:prSet presAssocID="{C3C8D0F1-A4DB-4FD1-8163-2684E0ED5E79}" presName="linNode" presStyleCnt="0"/>
      <dgm:spPr/>
    </dgm:pt>
    <dgm:pt modelId="{2ACF5E35-ED01-4A25-90C4-8AAD0C631502}" type="pres">
      <dgm:prSet presAssocID="{C3C8D0F1-A4DB-4FD1-8163-2684E0ED5E7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D5AE58C-0EBC-49F7-A3AF-AD2FC146B3CC}" type="pres">
      <dgm:prSet presAssocID="{65E1FD8A-25E0-4FAE-BF3B-D1E40F0D2A44}" presName="sp" presStyleCnt="0"/>
      <dgm:spPr/>
    </dgm:pt>
    <dgm:pt modelId="{C8A2D0DA-F38B-4F15-8EE0-B2D3AC386845}" type="pres">
      <dgm:prSet presAssocID="{C7E99597-E55F-4D05-B601-8E6145946544}" presName="linNode" presStyleCnt="0"/>
      <dgm:spPr/>
    </dgm:pt>
    <dgm:pt modelId="{EFD2A203-6109-428A-88DC-D0A6483BD0AF}" type="pres">
      <dgm:prSet presAssocID="{C7E99597-E55F-4D05-B601-8E614594654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34D4890-C12C-4C75-9256-97D6F07A68E2}" type="pres">
      <dgm:prSet presAssocID="{E1ACFBDF-772E-4ED9-B221-D0C16DABA503}" presName="sp" presStyleCnt="0"/>
      <dgm:spPr/>
    </dgm:pt>
    <dgm:pt modelId="{68D6CA40-AABD-4289-835A-2E8E784DC8D5}" type="pres">
      <dgm:prSet presAssocID="{BCF61DE3-9E30-4DEC-B304-5C7BC1D217C4}" presName="linNode" presStyleCnt="0"/>
      <dgm:spPr/>
    </dgm:pt>
    <dgm:pt modelId="{E4C11B53-B27B-4042-BC33-38B360D825D6}" type="pres">
      <dgm:prSet presAssocID="{BCF61DE3-9E30-4DEC-B304-5C7BC1D217C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E7C15F4A-F450-44A9-9D00-BD559888DB9A}" type="presOf" srcId="{D5AEB576-02D2-4353-B1FE-C039CA54F9A2}" destId="{DC8A431C-200E-40B6-9AEE-35CF4F0C1FDE}" srcOrd="0" destOrd="0" presId="urn:microsoft.com/office/officeart/2005/8/layout/vList5"/>
    <dgm:cxn modelId="{0845CE67-7730-4485-B87F-5C8545BD7F86}" srcId="{2C086562-42E7-4DF2-ABF1-0187017DEE5E}" destId="{C3C8D0F1-A4DB-4FD1-8163-2684E0ED5E79}" srcOrd="1" destOrd="0" parTransId="{81F607A6-0C14-467D-B026-2EAF925AD1BE}" sibTransId="{65E1FD8A-25E0-4FAE-BF3B-D1E40F0D2A44}"/>
    <dgm:cxn modelId="{A1CCF27B-64BE-44D1-A8D5-DC1772610872}" srcId="{2C086562-42E7-4DF2-ABF1-0187017DEE5E}" destId="{D5AEB576-02D2-4353-B1FE-C039CA54F9A2}" srcOrd="0" destOrd="0" parTransId="{48B43686-9FEF-472C-9158-9AD09CF4D71B}" sibTransId="{5228B168-5A2B-4470-898B-F440D7DCCC11}"/>
    <dgm:cxn modelId="{571A60AE-06BE-403A-A589-C97BEB4B7556}" type="presOf" srcId="{C7E99597-E55F-4D05-B601-8E6145946544}" destId="{EFD2A203-6109-428A-88DC-D0A6483BD0AF}" srcOrd="0" destOrd="0" presId="urn:microsoft.com/office/officeart/2005/8/layout/vList5"/>
    <dgm:cxn modelId="{B31B18AF-8AC1-4E1E-A38D-EAAC67270888}" srcId="{2C086562-42E7-4DF2-ABF1-0187017DEE5E}" destId="{BCF61DE3-9E30-4DEC-B304-5C7BC1D217C4}" srcOrd="3" destOrd="0" parTransId="{17721FFA-A977-47A5-AED6-8A2406C35C94}" sibTransId="{1FF804B0-5E3B-4FB6-B0F9-590E9A1802ED}"/>
    <dgm:cxn modelId="{536B06B7-2D1C-42BF-AF56-1283E50D3FEB}" type="presOf" srcId="{BCF61DE3-9E30-4DEC-B304-5C7BC1D217C4}" destId="{E4C11B53-B27B-4042-BC33-38B360D825D6}" srcOrd="0" destOrd="0" presId="urn:microsoft.com/office/officeart/2005/8/layout/vList5"/>
    <dgm:cxn modelId="{980CA5D2-51B9-4E15-A334-3FC166A21955}" type="presOf" srcId="{2C086562-42E7-4DF2-ABF1-0187017DEE5E}" destId="{D1E3AE3C-3161-46A9-9C4D-C6D9667E0F44}" srcOrd="0" destOrd="0" presId="urn:microsoft.com/office/officeart/2005/8/layout/vList5"/>
    <dgm:cxn modelId="{648E35D4-8675-45A7-B819-1F25CF8D709B}" type="presOf" srcId="{C3C8D0F1-A4DB-4FD1-8163-2684E0ED5E79}" destId="{2ACF5E35-ED01-4A25-90C4-8AAD0C631502}" srcOrd="0" destOrd="0" presId="urn:microsoft.com/office/officeart/2005/8/layout/vList5"/>
    <dgm:cxn modelId="{876751E3-FA26-465E-8D1C-0B7EF6FFC887}" srcId="{2C086562-42E7-4DF2-ABF1-0187017DEE5E}" destId="{C7E99597-E55F-4D05-B601-8E6145946544}" srcOrd="2" destOrd="0" parTransId="{15C00E36-0EE0-474E-A4BB-1747F4771DDB}" sibTransId="{E1ACFBDF-772E-4ED9-B221-D0C16DABA503}"/>
    <dgm:cxn modelId="{3150F7FA-AD83-493E-843D-E1E75D44E539}" type="presParOf" srcId="{D1E3AE3C-3161-46A9-9C4D-C6D9667E0F44}" destId="{D42D3B55-A159-452F-9C5D-A66D8F413883}" srcOrd="0" destOrd="0" presId="urn:microsoft.com/office/officeart/2005/8/layout/vList5"/>
    <dgm:cxn modelId="{05BAFE06-A638-46AF-83D9-F511587C9C36}" type="presParOf" srcId="{D42D3B55-A159-452F-9C5D-A66D8F413883}" destId="{DC8A431C-200E-40B6-9AEE-35CF4F0C1FDE}" srcOrd="0" destOrd="0" presId="urn:microsoft.com/office/officeart/2005/8/layout/vList5"/>
    <dgm:cxn modelId="{E342B8A2-551F-4C3D-93FB-5A27CB5853B1}" type="presParOf" srcId="{D1E3AE3C-3161-46A9-9C4D-C6D9667E0F44}" destId="{0CC91962-3123-456B-A751-E4B69D2124C8}" srcOrd="1" destOrd="0" presId="urn:microsoft.com/office/officeart/2005/8/layout/vList5"/>
    <dgm:cxn modelId="{B46271A6-2EC8-42CE-81CA-A3B6786E11D1}" type="presParOf" srcId="{D1E3AE3C-3161-46A9-9C4D-C6D9667E0F44}" destId="{10BBA10E-A0B7-41C9-9347-CE99918947F9}" srcOrd="2" destOrd="0" presId="urn:microsoft.com/office/officeart/2005/8/layout/vList5"/>
    <dgm:cxn modelId="{A59FA8BE-EE88-4408-9537-C686BB7B2AEB}" type="presParOf" srcId="{10BBA10E-A0B7-41C9-9347-CE99918947F9}" destId="{2ACF5E35-ED01-4A25-90C4-8AAD0C631502}" srcOrd="0" destOrd="0" presId="urn:microsoft.com/office/officeart/2005/8/layout/vList5"/>
    <dgm:cxn modelId="{2F0F701F-F852-473E-9C74-4B83553B5746}" type="presParOf" srcId="{D1E3AE3C-3161-46A9-9C4D-C6D9667E0F44}" destId="{8D5AE58C-0EBC-49F7-A3AF-AD2FC146B3CC}" srcOrd="3" destOrd="0" presId="urn:microsoft.com/office/officeart/2005/8/layout/vList5"/>
    <dgm:cxn modelId="{5782FCFF-CD5B-4A4E-B0A3-9D6B4AB0F1DC}" type="presParOf" srcId="{D1E3AE3C-3161-46A9-9C4D-C6D9667E0F44}" destId="{C8A2D0DA-F38B-4F15-8EE0-B2D3AC386845}" srcOrd="4" destOrd="0" presId="urn:microsoft.com/office/officeart/2005/8/layout/vList5"/>
    <dgm:cxn modelId="{9C56914E-BB4A-495D-B964-8F1EC65A1F09}" type="presParOf" srcId="{C8A2D0DA-F38B-4F15-8EE0-B2D3AC386845}" destId="{EFD2A203-6109-428A-88DC-D0A6483BD0AF}" srcOrd="0" destOrd="0" presId="urn:microsoft.com/office/officeart/2005/8/layout/vList5"/>
    <dgm:cxn modelId="{CF9ED6B9-B5DD-41CE-9136-014580A39E83}" type="presParOf" srcId="{D1E3AE3C-3161-46A9-9C4D-C6D9667E0F44}" destId="{D34D4890-C12C-4C75-9256-97D6F07A68E2}" srcOrd="5" destOrd="0" presId="urn:microsoft.com/office/officeart/2005/8/layout/vList5"/>
    <dgm:cxn modelId="{62A687CD-4DCC-4936-9B2C-36E99A44C5F0}" type="presParOf" srcId="{D1E3AE3C-3161-46A9-9C4D-C6D9667E0F44}" destId="{68D6CA40-AABD-4289-835A-2E8E784DC8D5}" srcOrd="6" destOrd="0" presId="urn:microsoft.com/office/officeart/2005/8/layout/vList5"/>
    <dgm:cxn modelId="{04B28FB1-E084-4A7D-9DB4-CA4B8298D355}" type="presParOf" srcId="{68D6CA40-AABD-4289-835A-2E8E784DC8D5}" destId="{E4C11B53-B27B-4042-BC33-38B360D825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04DF88-218A-4856-8B7C-C1CDE6ECD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DF2015-E16E-4A37-AE56-823220FA8E40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es-MX" sz="4000" dirty="0"/>
            <a:t>Resultados de Contribuciones 2017-2018</a:t>
          </a:r>
        </a:p>
      </dgm:t>
    </dgm:pt>
    <dgm:pt modelId="{94C8B639-0CD8-4D56-8274-E2D9A6CEB85D}" type="parTrans" cxnId="{C6D9F533-3E18-4CC1-8BD3-B9BFA396B21D}">
      <dgm:prSet/>
      <dgm:spPr/>
      <dgm:t>
        <a:bodyPr/>
        <a:lstStyle/>
        <a:p>
          <a:endParaRPr lang="es-ES"/>
        </a:p>
      </dgm:t>
    </dgm:pt>
    <dgm:pt modelId="{728D984F-DA5D-495D-86A1-0A4AB5570231}" type="sibTrans" cxnId="{C6D9F533-3E18-4CC1-8BD3-B9BFA396B21D}">
      <dgm:prSet/>
      <dgm:spPr/>
      <dgm:t>
        <a:bodyPr/>
        <a:lstStyle/>
        <a:p>
          <a:endParaRPr lang="es-ES"/>
        </a:p>
      </dgm:t>
    </dgm:pt>
    <dgm:pt modelId="{FD0DEE57-273A-4108-AD68-A379C8E2856F}" type="pres">
      <dgm:prSet presAssocID="{9B04DF88-218A-4856-8B7C-C1CDE6ECD420}" presName="linear" presStyleCnt="0">
        <dgm:presLayoutVars>
          <dgm:animLvl val="lvl"/>
          <dgm:resizeHandles val="exact"/>
        </dgm:presLayoutVars>
      </dgm:prSet>
      <dgm:spPr/>
    </dgm:pt>
    <dgm:pt modelId="{64E210B7-DF30-42EC-ADBA-9899BC3A6F25}" type="pres">
      <dgm:prSet presAssocID="{A8DF2015-E16E-4A37-AE56-823220FA8E40}" presName="parentText" presStyleLbl="node1" presStyleIdx="0" presStyleCnt="1" custLinFactNeighborY="-4195">
        <dgm:presLayoutVars>
          <dgm:chMax val="0"/>
          <dgm:bulletEnabled val="1"/>
        </dgm:presLayoutVars>
      </dgm:prSet>
      <dgm:spPr/>
    </dgm:pt>
  </dgm:ptLst>
  <dgm:cxnLst>
    <dgm:cxn modelId="{3885C527-B65F-4C85-AF50-32374FC28D9D}" type="presOf" srcId="{9B04DF88-218A-4856-8B7C-C1CDE6ECD420}" destId="{FD0DEE57-273A-4108-AD68-A379C8E2856F}" srcOrd="0" destOrd="0" presId="urn:microsoft.com/office/officeart/2005/8/layout/vList2"/>
    <dgm:cxn modelId="{C6D9F533-3E18-4CC1-8BD3-B9BFA396B21D}" srcId="{9B04DF88-218A-4856-8B7C-C1CDE6ECD420}" destId="{A8DF2015-E16E-4A37-AE56-823220FA8E40}" srcOrd="0" destOrd="0" parTransId="{94C8B639-0CD8-4D56-8274-E2D9A6CEB85D}" sibTransId="{728D984F-DA5D-495D-86A1-0A4AB5570231}"/>
    <dgm:cxn modelId="{38805D85-07D6-4814-9242-F958183BBC0B}" type="presOf" srcId="{A8DF2015-E16E-4A37-AE56-823220FA8E40}" destId="{64E210B7-DF30-42EC-ADBA-9899BC3A6F25}" srcOrd="0" destOrd="0" presId="urn:microsoft.com/office/officeart/2005/8/layout/vList2"/>
    <dgm:cxn modelId="{0ABA9D06-C8EF-4F8A-AE72-F177FF84CA0C}" type="presParOf" srcId="{FD0DEE57-273A-4108-AD68-A379C8E2856F}" destId="{64E210B7-DF30-42EC-ADBA-9899BC3A6F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5D5D0F-B828-45CB-A35F-6ECDE20FC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7AA610-2BAA-4B69-BB50-AB0E50119140}">
      <dgm:prSet custT="1"/>
      <dgm:spPr>
        <a:solidFill>
          <a:srgbClr val="005DAA"/>
        </a:solidFill>
      </dgm:spPr>
      <dgm:t>
        <a:bodyPr/>
        <a:lstStyle/>
        <a:p>
          <a:r>
            <a:rPr lang="es-MX" sz="5400" b="0" dirty="0"/>
            <a:t>PARTE 2: Plan de Acción</a:t>
          </a:r>
          <a:endParaRPr lang="es-MX" sz="5400" dirty="0"/>
        </a:p>
      </dgm:t>
    </dgm:pt>
    <dgm:pt modelId="{8A68F5F3-C6BB-4395-8D47-48178F4D83E9}" type="parTrans" cxnId="{52F28B28-3EC3-40A6-BCE0-87F9444E2CFD}">
      <dgm:prSet/>
      <dgm:spPr/>
      <dgm:t>
        <a:bodyPr/>
        <a:lstStyle/>
        <a:p>
          <a:endParaRPr lang="es-ES"/>
        </a:p>
      </dgm:t>
    </dgm:pt>
    <dgm:pt modelId="{909D273D-E110-4D64-BD36-8FCCB89AD3E0}" type="sibTrans" cxnId="{52F28B28-3EC3-40A6-BCE0-87F9444E2CFD}">
      <dgm:prSet/>
      <dgm:spPr/>
      <dgm:t>
        <a:bodyPr/>
        <a:lstStyle/>
        <a:p>
          <a:endParaRPr lang="es-ES"/>
        </a:p>
      </dgm:t>
    </dgm:pt>
    <dgm:pt modelId="{F028CF88-FBDB-46AC-A17C-4F697C1A45FF}" type="pres">
      <dgm:prSet presAssocID="{4E5D5D0F-B828-45CB-A35F-6ECDE20FCF07}" presName="linear" presStyleCnt="0">
        <dgm:presLayoutVars>
          <dgm:animLvl val="lvl"/>
          <dgm:resizeHandles val="exact"/>
        </dgm:presLayoutVars>
      </dgm:prSet>
      <dgm:spPr/>
    </dgm:pt>
    <dgm:pt modelId="{C2AEC11F-29E3-44A9-B7B4-225B683E7D4E}" type="pres">
      <dgm:prSet presAssocID="{D67AA610-2BAA-4B69-BB50-AB0E50119140}" presName="parentText" presStyleLbl="node1" presStyleIdx="0" presStyleCnt="1" custScaleY="106107" custLinFactNeighborX="60" custLinFactNeighborY="-70627">
        <dgm:presLayoutVars>
          <dgm:chMax val="0"/>
          <dgm:bulletEnabled val="1"/>
        </dgm:presLayoutVars>
      </dgm:prSet>
      <dgm:spPr/>
    </dgm:pt>
  </dgm:ptLst>
  <dgm:cxnLst>
    <dgm:cxn modelId="{52F28B28-3EC3-40A6-BCE0-87F9444E2CFD}" srcId="{4E5D5D0F-B828-45CB-A35F-6ECDE20FCF07}" destId="{D67AA610-2BAA-4B69-BB50-AB0E50119140}" srcOrd="0" destOrd="0" parTransId="{8A68F5F3-C6BB-4395-8D47-48178F4D83E9}" sibTransId="{909D273D-E110-4D64-BD36-8FCCB89AD3E0}"/>
    <dgm:cxn modelId="{D4B176B4-4A01-4D5B-A832-E16FBD622277}" type="presOf" srcId="{D67AA610-2BAA-4B69-BB50-AB0E50119140}" destId="{C2AEC11F-29E3-44A9-B7B4-225B683E7D4E}" srcOrd="0" destOrd="0" presId="urn:microsoft.com/office/officeart/2005/8/layout/vList2"/>
    <dgm:cxn modelId="{80D199FF-767C-4163-9772-1468F16DFA43}" type="presOf" srcId="{4E5D5D0F-B828-45CB-A35F-6ECDE20FCF07}" destId="{F028CF88-FBDB-46AC-A17C-4F697C1A45FF}" srcOrd="0" destOrd="0" presId="urn:microsoft.com/office/officeart/2005/8/layout/vList2"/>
    <dgm:cxn modelId="{899A922C-6D16-4343-ACC8-248CDA152D2E}" type="presParOf" srcId="{F028CF88-FBDB-46AC-A17C-4F697C1A45FF}" destId="{C2AEC11F-29E3-44A9-B7B4-225B683E7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017965-43E0-4878-A9C9-56129795DE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30E132-A7E1-4A97-9C17-857E132742E5}">
      <dgm:prSet/>
      <dgm:spPr>
        <a:noFill/>
      </dgm:spPr>
      <dgm:t>
        <a:bodyPr/>
        <a:lstStyle/>
        <a:p>
          <a:pPr rtl="0"/>
          <a:r>
            <a:rPr lang="es-MX" dirty="0"/>
            <a:t>Eventos Importantes</a:t>
          </a:r>
        </a:p>
      </dgm:t>
    </dgm:pt>
    <dgm:pt modelId="{75930641-6346-49B6-B93F-CC8C8E542FC7}" type="parTrans" cxnId="{2C0F3CBC-F8C0-4A40-A306-A05F1C714021}">
      <dgm:prSet/>
      <dgm:spPr/>
      <dgm:t>
        <a:bodyPr/>
        <a:lstStyle/>
        <a:p>
          <a:endParaRPr lang="es-ES"/>
        </a:p>
      </dgm:t>
    </dgm:pt>
    <dgm:pt modelId="{51EE3A98-5671-40CC-8D3E-DB885DD5A4F1}" type="sibTrans" cxnId="{2C0F3CBC-F8C0-4A40-A306-A05F1C714021}">
      <dgm:prSet/>
      <dgm:spPr/>
      <dgm:t>
        <a:bodyPr/>
        <a:lstStyle/>
        <a:p>
          <a:endParaRPr lang="es-ES"/>
        </a:p>
      </dgm:t>
    </dgm:pt>
    <dgm:pt modelId="{B1D4F323-A5D6-4642-89F3-CCCBAE9E304C}" type="pres">
      <dgm:prSet presAssocID="{FC017965-43E0-4878-A9C9-56129795DE50}" presName="linear" presStyleCnt="0">
        <dgm:presLayoutVars>
          <dgm:animLvl val="lvl"/>
          <dgm:resizeHandles val="exact"/>
        </dgm:presLayoutVars>
      </dgm:prSet>
      <dgm:spPr/>
    </dgm:pt>
    <dgm:pt modelId="{8EDC7532-E295-4474-BDE7-CE7F994C5A87}" type="pres">
      <dgm:prSet presAssocID="{2B30E132-A7E1-4A97-9C17-857E13274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3AEB62-C935-44F1-96AF-02E0967D0D34}" type="presOf" srcId="{FC017965-43E0-4878-A9C9-56129795DE50}" destId="{B1D4F323-A5D6-4642-89F3-CCCBAE9E304C}" srcOrd="0" destOrd="0" presId="urn:microsoft.com/office/officeart/2005/8/layout/vList2"/>
    <dgm:cxn modelId="{2C0F3CBC-F8C0-4A40-A306-A05F1C714021}" srcId="{FC017965-43E0-4878-A9C9-56129795DE50}" destId="{2B30E132-A7E1-4A97-9C17-857E132742E5}" srcOrd="0" destOrd="0" parTransId="{75930641-6346-49B6-B93F-CC8C8E542FC7}" sibTransId="{51EE3A98-5671-40CC-8D3E-DB885DD5A4F1}"/>
    <dgm:cxn modelId="{56F6EFC6-747A-402E-BE52-92B39916A860}" type="presOf" srcId="{2B30E132-A7E1-4A97-9C17-857E132742E5}" destId="{8EDC7532-E295-4474-BDE7-CE7F994C5A87}" srcOrd="0" destOrd="0" presId="urn:microsoft.com/office/officeart/2005/8/layout/vList2"/>
    <dgm:cxn modelId="{12642F8B-4A91-447C-AB7C-B8FB3C7CB38C}" type="presParOf" srcId="{B1D4F323-A5D6-4642-89F3-CCCBAE9E304C}" destId="{8EDC7532-E295-4474-BDE7-CE7F994C5A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7DF321-8B71-4EC3-A43B-0E8EE1D15DF3}" type="doc">
      <dgm:prSet loTypeId="urn:microsoft.com/office/officeart/2005/8/layout/pyramid2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65784BCB-7A30-4B6D-8DF1-1A039FAF51A8}">
      <dgm:prSet phldrT="[Texto]"/>
      <dgm:spPr/>
      <dgm:t>
        <a:bodyPr/>
        <a:lstStyle/>
        <a:p>
          <a:r>
            <a:rPr lang="es-ES" dirty="0"/>
            <a:t>PETS y Asamblea Distrital</a:t>
          </a:r>
        </a:p>
        <a:p>
          <a:r>
            <a:rPr lang="es-ES" dirty="0"/>
            <a:t>Marzo 2019</a:t>
          </a:r>
        </a:p>
        <a:p>
          <a:r>
            <a:rPr lang="es-ES" dirty="0"/>
            <a:t>Reynosa</a:t>
          </a:r>
        </a:p>
      </dgm:t>
    </dgm:pt>
    <dgm:pt modelId="{239D884E-A8CA-4D0B-B2FE-DAA320D015BE}" type="parTrans" cxnId="{AD99DCBB-604E-4637-B270-6DC7A36F0A99}">
      <dgm:prSet/>
      <dgm:spPr/>
      <dgm:t>
        <a:bodyPr/>
        <a:lstStyle/>
        <a:p>
          <a:endParaRPr lang="es-MX"/>
        </a:p>
      </dgm:t>
    </dgm:pt>
    <dgm:pt modelId="{527D5719-F7C4-4FFE-A4BD-33C5EFBBB8DD}" type="sibTrans" cxnId="{AD99DCBB-604E-4637-B270-6DC7A36F0A99}">
      <dgm:prSet/>
      <dgm:spPr/>
      <dgm:t>
        <a:bodyPr/>
        <a:lstStyle/>
        <a:p>
          <a:endParaRPr lang="es-MX"/>
        </a:p>
      </dgm:t>
    </dgm:pt>
    <dgm:pt modelId="{B967E741-0175-4CEB-8C51-EB799F327779}">
      <dgm:prSet phldrT="[Texto]"/>
      <dgm:spPr/>
      <dgm:t>
        <a:bodyPr/>
        <a:lstStyle/>
        <a:p>
          <a:r>
            <a:rPr lang="es-ES" dirty="0"/>
            <a:t>Rifa Distrital 24 y 31 de diciembre de 2018</a:t>
          </a:r>
        </a:p>
      </dgm:t>
    </dgm:pt>
    <dgm:pt modelId="{5D8D24C2-270A-4601-9064-E96BCC06CFA5}" type="parTrans" cxnId="{34F42363-1550-4174-A37A-B7E94FF5E03B}">
      <dgm:prSet/>
      <dgm:spPr/>
      <dgm:t>
        <a:bodyPr/>
        <a:lstStyle/>
        <a:p>
          <a:endParaRPr lang="es-MX"/>
        </a:p>
      </dgm:t>
    </dgm:pt>
    <dgm:pt modelId="{E8502A9B-44EC-4FE8-807E-AF5F5CBBE724}" type="sibTrans" cxnId="{34F42363-1550-4174-A37A-B7E94FF5E03B}">
      <dgm:prSet/>
      <dgm:spPr/>
      <dgm:t>
        <a:bodyPr/>
        <a:lstStyle/>
        <a:p>
          <a:endParaRPr lang="es-MX"/>
        </a:p>
      </dgm:t>
    </dgm:pt>
    <dgm:pt modelId="{9620A85C-6EE9-40EA-8FA8-86B83F808FD2}">
      <dgm:prSet phldrT="[Texto]"/>
      <dgm:spPr/>
      <dgm:t>
        <a:bodyPr/>
        <a:lstStyle/>
        <a:p>
          <a:r>
            <a:rPr lang="es-ES" dirty="0"/>
            <a:t>Reunión Bi Distrital de Amistad </a:t>
          </a:r>
        </a:p>
        <a:p>
          <a:r>
            <a:rPr lang="es-ES" dirty="0"/>
            <a:t>26-27 de octubre de 2018</a:t>
          </a:r>
        </a:p>
        <a:p>
          <a:r>
            <a:rPr lang="es-ES" dirty="0"/>
            <a:t>San Antonio TX</a:t>
          </a:r>
        </a:p>
      </dgm:t>
    </dgm:pt>
    <dgm:pt modelId="{66E93026-CF8B-4C30-A8BE-A2FBD623522D}" type="parTrans" cxnId="{8F7B626C-1B1C-4DD5-A8F2-8FC4B4D48AB4}">
      <dgm:prSet/>
      <dgm:spPr/>
      <dgm:t>
        <a:bodyPr/>
        <a:lstStyle/>
        <a:p>
          <a:endParaRPr lang="es-MX"/>
        </a:p>
      </dgm:t>
    </dgm:pt>
    <dgm:pt modelId="{E619648F-FD21-46F5-A1A5-2DF8A6C6FBE5}" type="sibTrans" cxnId="{8F7B626C-1B1C-4DD5-A8F2-8FC4B4D48AB4}">
      <dgm:prSet/>
      <dgm:spPr/>
      <dgm:t>
        <a:bodyPr/>
        <a:lstStyle/>
        <a:p>
          <a:endParaRPr lang="es-MX"/>
        </a:p>
      </dgm:t>
    </dgm:pt>
    <dgm:pt modelId="{8C2E1FFD-4E6A-4DDE-B989-8D9655543691}" type="pres">
      <dgm:prSet presAssocID="{F47DF321-8B71-4EC3-A43B-0E8EE1D15DF3}" presName="compositeShape" presStyleCnt="0">
        <dgm:presLayoutVars>
          <dgm:dir/>
          <dgm:resizeHandles/>
        </dgm:presLayoutVars>
      </dgm:prSet>
      <dgm:spPr/>
    </dgm:pt>
    <dgm:pt modelId="{F070E1A8-981A-4623-9AF2-B670BEE92D5E}" type="pres">
      <dgm:prSet presAssocID="{F47DF321-8B71-4EC3-A43B-0E8EE1D15DF3}" presName="pyramid" presStyleLbl="node1" presStyleIdx="0" presStyleCnt="1"/>
      <dgm:spPr/>
    </dgm:pt>
    <dgm:pt modelId="{880A1E63-393B-46E8-843A-E0A8380FDDFD}" type="pres">
      <dgm:prSet presAssocID="{F47DF321-8B71-4EC3-A43B-0E8EE1D15DF3}" presName="theList" presStyleCnt="0"/>
      <dgm:spPr/>
    </dgm:pt>
    <dgm:pt modelId="{25D9928C-6073-4B8F-84E6-E0D345843C31}" type="pres">
      <dgm:prSet presAssocID="{9620A85C-6EE9-40EA-8FA8-86B83F808FD2}" presName="aNode" presStyleLbl="fgAcc1" presStyleIdx="0" presStyleCnt="3">
        <dgm:presLayoutVars>
          <dgm:bulletEnabled val="1"/>
        </dgm:presLayoutVars>
      </dgm:prSet>
      <dgm:spPr/>
    </dgm:pt>
    <dgm:pt modelId="{BDE00FC9-618C-48D7-9DB3-3B0B921C0A7A}" type="pres">
      <dgm:prSet presAssocID="{9620A85C-6EE9-40EA-8FA8-86B83F808FD2}" presName="aSpace" presStyleCnt="0"/>
      <dgm:spPr/>
    </dgm:pt>
    <dgm:pt modelId="{76FB5363-F9AD-4259-B681-07F5BE1D2E6D}" type="pres">
      <dgm:prSet presAssocID="{B967E741-0175-4CEB-8C51-EB799F327779}" presName="aNode" presStyleLbl="fgAcc1" presStyleIdx="1" presStyleCnt="3">
        <dgm:presLayoutVars>
          <dgm:bulletEnabled val="1"/>
        </dgm:presLayoutVars>
      </dgm:prSet>
      <dgm:spPr/>
    </dgm:pt>
    <dgm:pt modelId="{DC4CA4EB-C59D-4608-81E8-8D82BAC1E366}" type="pres">
      <dgm:prSet presAssocID="{B967E741-0175-4CEB-8C51-EB799F327779}" presName="aSpace" presStyleCnt="0"/>
      <dgm:spPr/>
    </dgm:pt>
    <dgm:pt modelId="{C378A3E8-991B-471E-BA21-3DCA5D1F1FF4}" type="pres">
      <dgm:prSet presAssocID="{65784BCB-7A30-4B6D-8DF1-1A039FAF51A8}" presName="aNode" presStyleLbl="fgAcc1" presStyleIdx="2" presStyleCnt="3">
        <dgm:presLayoutVars>
          <dgm:bulletEnabled val="1"/>
        </dgm:presLayoutVars>
      </dgm:prSet>
      <dgm:spPr/>
    </dgm:pt>
    <dgm:pt modelId="{53C3CDEF-D3A3-4836-B90E-BB2A29B8061A}" type="pres">
      <dgm:prSet presAssocID="{65784BCB-7A30-4B6D-8DF1-1A039FAF51A8}" presName="aSpace" presStyleCnt="0"/>
      <dgm:spPr/>
    </dgm:pt>
  </dgm:ptLst>
  <dgm:cxnLst>
    <dgm:cxn modelId="{63147B04-E683-44EC-A788-9014A1CF1AB3}" type="presOf" srcId="{9620A85C-6EE9-40EA-8FA8-86B83F808FD2}" destId="{25D9928C-6073-4B8F-84E6-E0D345843C31}" srcOrd="0" destOrd="0" presId="urn:microsoft.com/office/officeart/2005/8/layout/pyramid2"/>
    <dgm:cxn modelId="{74A7B814-4281-4594-BFB1-A632C92CC80E}" type="presOf" srcId="{F47DF321-8B71-4EC3-A43B-0E8EE1D15DF3}" destId="{8C2E1FFD-4E6A-4DDE-B989-8D9655543691}" srcOrd="0" destOrd="0" presId="urn:microsoft.com/office/officeart/2005/8/layout/pyramid2"/>
    <dgm:cxn modelId="{0338671A-28E4-43FF-9F24-FC5AAFD18BD0}" type="presOf" srcId="{B967E741-0175-4CEB-8C51-EB799F327779}" destId="{76FB5363-F9AD-4259-B681-07F5BE1D2E6D}" srcOrd="0" destOrd="0" presId="urn:microsoft.com/office/officeart/2005/8/layout/pyramid2"/>
    <dgm:cxn modelId="{34F42363-1550-4174-A37A-B7E94FF5E03B}" srcId="{F47DF321-8B71-4EC3-A43B-0E8EE1D15DF3}" destId="{B967E741-0175-4CEB-8C51-EB799F327779}" srcOrd="1" destOrd="0" parTransId="{5D8D24C2-270A-4601-9064-E96BCC06CFA5}" sibTransId="{E8502A9B-44EC-4FE8-807E-AF5F5CBBE724}"/>
    <dgm:cxn modelId="{8F7B626C-1B1C-4DD5-A8F2-8FC4B4D48AB4}" srcId="{F47DF321-8B71-4EC3-A43B-0E8EE1D15DF3}" destId="{9620A85C-6EE9-40EA-8FA8-86B83F808FD2}" srcOrd="0" destOrd="0" parTransId="{66E93026-CF8B-4C30-A8BE-A2FBD623522D}" sibTransId="{E619648F-FD21-46F5-A1A5-2DF8A6C6FBE5}"/>
    <dgm:cxn modelId="{478EC2BA-53D9-40B0-A1D9-11480577B5CA}" type="presOf" srcId="{65784BCB-7A30-4B6D-8DF1-1A039FAF51A8}" destId="{C378A3E8-991B-471E-BA21-3DCA5D1F1FF4}" srcOrd="0" destOrd="0" presId="urn:microsoft.com/office/officeart/2005/8/layout/pyramid2"/>
    <dgm:cxn modelId="{AD99DCBB-604E-4637-B270-6DC7A36F0A99}" srcId="{F47DF321-8B71-4EC3-A43B-0E8EE1D15DF3}" destId="{65784BCB-7A30-4B6D-8DF1-1A039FAF51A8}" srcOrd="2" destOrd="0" parTransId="{239D884E-A8CA-4D0B-B2FE-DAA320D015BE}" sibTransId="{527D5719-F7C4-4FFE-A4BD-33C5EFBBB8DD}"/>
    <dgm:cxn modelId="{34F6A649-5FD3-4CAA-BD41-F2CCD20F0452}" type="presParOf" srcId="{8C2E1FFD-4E6A-4DDE-B989-8D9655543691}" destId="{F070E1A8-981A-4623-9AF2-B670BEE92D5E}" srcOrd="0" destOrd="0" presId="urn:microsoft.com/office/officeart/2005/8/layout/pyramid2"/>
    <dgm:cxn modelId="{ED668042-D95C-4CB8-B347-76AA64A24EE1}" type="presParOf" srcId="{8C2E1FFD-4E6A-4DDE-B989-8D9655543691}" destId="{880A1E63-393B-46E8-843A-E0A8380FDDFD}" srcOrd="1" destOrd="0" presId="urn:microsoft.com/office/officeart/2005/8/layout/pyramid2"/>
    <dgm:cxn modelId="{1498FCA3-7E01-48A2-AD76-94708408D472}" type="presParOf" srcId="{880A1E63-393B-46E8-843A-E0A8380FDDFD}" destId="{25D9928C-6073-4B8F-84E6-E0D345843C31}" srcOrd="0" destOrd="0" presId="urn:microsoft.com/office/officeart/2005/8/layout/pyramid2"/>
    <dgm:cxn modelId="{D7B587AE-667F-47DE-977C-7081C5E190C0}" type="presParOf" srcId="{880A1E63-393B-46E8-843A-E0A8380FDDFD}" destId="{BDE00FC9-618C-48D7-9DB3-3B0B921C0A7A}" srcOrd="1" destOrd="0" presId="urn:microsoft.com/office/officeart/2005/8/layout/pyramid2"/>
    <dgm:cxn modelId="{0D22783C-B1B2-4F63-BB3E-41089A913D83}" type="presParOf" srcId="{880A1E63-393B-46E8-843A-E0A8380FDDFD}" destId="{76FB5363-F9AD-4259-B681-07F5BE1D2E6D}" srcOrd="2" destOrd="0" presId="urn:microsoft.com/office/officeart/2005/8/layout/pyramid2"/>
    <dgm:cxn modelId="{4507883E-4A91-4AD7-9B11-C85A4EF5FB37}" type="presParOf" srcId="{880A1E63-393B-46E8-843A-E0A8380FDDFD}" destId="{DC4CA4EB-C59D-4608-81E8-8D82BAC1E366}" srcOrd="3" destOrd="0" presId="urn:microsoft.com/office/officeart/2005/8/layout/pyramid2"/>
    <dgm:cxn modelId="{E960D7D0-D39C-4459-A5B1-BA9BB8C49F13}" type="presParOf" srcId="{880A1E63-393B-46E8-843A-E0A8380FDDFD}" destId="{C378A3E8-991B-471E-BA21-3DCA5D1F1FF4}" srcOrd="4" destOrd="0" presId="urn:microsoft.com/office/officeart/2005/8/layout/pyramid2"/>
    <dgm:cxn modelId="{DCE2D97E-1D42-4C56-8BF9-E6B6BF70C362}" type="presParOf" srcId="{880A1E63-393B-46E8-843A-E0A8380FDDFD}" destId="{53C3CDEF-D3A3-4836-B90E-BB2A29B8061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017965-43E0-4878-A9C9-56129795DE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30E132-A7E1-4A97-9C17-857E132742E5}">
      <dgm:prSet/>
      <dgm:spPr>
        <a:noFill/>
      </dgm:spPr>
      <dgm:t>
        <a:bodyPr/>
        <a:lstStyle/>
        <a:p>
          <a:pPr rtl="0"/>
          <a:r>
            <a:rPr lang="es-MX" dirty="0"/>
            <a:t>Reunión Bi Distrital de Amistad</a:t>
          </a:r>
        </a:p>
      </dgm:t>
    </dgm:pt>
    <dgm:pt modelId="{75930641-6346-49B6-B93F-CC8C8E542FC7}" type="parTrans" cxnId="{2C0F3CBC-F8C0-4A40-A306-A05F1C714021}">
      <dgm:prSet/>
      <dgm:spPr/>
      <dgm:t>
        <a:bodyPr/>
        <a:lstStyle/>
        <a:p>
          <a:endParaRPr lang="es-ES"/>
        </a:p>
      </dgm:t>
    </dgm:pt>
    <dgm:pt modelId="{51EE3A98-5671-40CC-8D3E-DB885DD5A4F1}" type="sibTrans" cxnId="{2C0F3CBC-F8C0-4A40-A306-A05F1C714021}">
      <dgm:prSet/>
      <dgm:spPr/>
      <dgm:t>
        <a:bodyPr/>
        <a:lstStyle/>
        <a:p>
          <a:endParaRPr lang="es-ES"/>
        </a:p>
      </dgm:t>
    </dgm:pt>
    <dgm:pt modelId="{B1D4F323-A5D6-4642-89F3-CCCBAE9E304C}" type="pres">
      <dgm:prSet presAssocID="{FC017965-43E0-4878-A9C9-56129795DE50}" presName="linear" presStyleCnt="0">
        <dgm:presLayoutVars>
          <dgm:animLvl val="lvl"/>
          <dgm:resizeHandles val="exact"/>
        </dgm:presLayoutVars>
      </dgm:prSet>
      <dgm:spPr/>
    </dgm:pt>
    <dgm:pt modelId="{8EDC7532-E295-4474-BDE7-CE7F994C5A87}" type="pres">
      <dgm:prSet presAssocID="{2B30E132-A7E1-4A97-9C17-857E132742E5}" presName="parentText" presStyleLbl="node1" presStyleIdx="0" presStyleCnt="1" custLinFactNeighborX="-19360" custLinFactNeighborY="-548">
        <dgm:presLayoutVars>
          <dgm:chMax val="0"/>
          <dgm:bulletEnabled val="1"/>
        </dgm:presLayoutVars>
      </dgm:prSet>
      <dgm:spPr/>
    </dgm:pt>
  </dgm:ptLst>
  <dgm:cxnLst>
    <dgm:cxn modelId="{3B3AEB62-C935-44F1-96AF-02E0967D0D34}" type="presOf" srcId="{FC017965-43E0-4878-A9C9-56129795DE50}" destId="{B1D4F323-A5D6-4642-89F3-CCCBAE9E304C}" srcOrd="0" destOrd="0" presId="urn:microsoft.com/office/officeart/2005/8/layout/vList2"/>
    <dgm:cxn modelId="{2C0F3CBC-F8C0-4A40-A306-A05F1C714021}" srcId="{FC017965-43E0-4878-A9C9-56129795DE50}" destId="{2B30E132-A7E1-4A97-9C17-857E132742E5}" srcOrd="0" destOrd="0" parTransId="{75930641-6346-49B6-B93F-CC8C8E542FC7}" sibTransId="{51EE3A98-5671-40CC-8D3E-DB885DD5A4F1}"/>
    <dgm:cxn modelId="{56F6EFC6-747A-402E-BE52-92B39916A860}" type="presOf" srcId="{2B30E132-A7E1-4A97-9C17-857E132742E5}" destId="{8EDC7532-E295-4474-BDE7-CE7F994C5A87}" srcOrd="0" destOrd="0" presId="urn:microsoft.com/office/officeart/2005/8/layout/vList2"/>
    <dgm:cxn modelId="{12642F8B-4A91-447C-AB7C-B8FB3C7CB38C}" type="presParOf" srcId="{B1D4F323-A5D6-4642-89F3-CCCBAE9E304C}" destId="{8EDC7532-E295-4474-BDE7-CE7F994C5A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017965-43E0-4878-A9C9-56129795DE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30E132-A7E1-4A97-9C17-857E132742E5}">
      <dgm:prSet/>
      <dgm:spPr>
        <a:noFill/>
      </dgm:spPr>
      <dgm:t>
        <a:bodyPr/>
        <a:lstStyle/>
        <a:p>
          <a:pPr rtl="0"/>
          <a:r>
            <a:rPr lang="es-MX" dirty="0"/>
            <a:t>Rifa Distrital</a:t>
          </a:r>
        </a:p>
      </dgm:t>
    </dgm:pt>
    <dgm:pt modelId="{75930641-6346-49B6-B93F-CC8C8E542FC7}" type="parTrans" cxnId="{2C0F3CBC-F8C0-4A40-A306-A05F1C714021}">
      <dgm:prSet/>
      <dgm:spPr/>
      <dgm:t>
        <a:bodyPr/>
        <a:lstStyle/>
        <a:p>
          <a:endParaRPr lang="es-ES"/>
        </a:p>
      </dgm:t>
    </dgm:pt>
    <dgm:pt modelId="{51EE3A98-5671-40CC-8D3E-DB885DD5A4F1}" type="sibTrans" cxnId="{2C0F3CBC-F8C0-4A40-A306-A05F1C714021}">
      <dgm:prSet/>
      <dgm:spPr/>
      <dgm:t>
        <a:bodyPr/>
        <a:lstStyle/>
        <a:p>
          <a:endParaRPr lang="es-ES"/>
        </a:p>
      </dgm:t>
    </dgm:pt>
    <dgm:pt modelId="{B1D4F323-A5D6-4642-89F3-CCCBAE9E304C}" type="pres">
      <dgm:prSet presAssocID="{FC017965-43E0-4878-A9C9-56129795DE50}" presName="linear" presStyleCnt="0">
        <dgm:presLayoutVars>
          <dgm:animLvl val="lvl"/>
          <dgm:resizeHandles val="exact"/>
        </dgm:presLayoutVars>
      </dgm:prSet>
      <dgm:spPr/>
    </dgm:pt>
    <dgm:pt modelId="{8EDC7532-E295-4474-BDE7-CE7F994C5A87}" type="pres">
      <dgm:prSet presAssocID="{2B30E132-A7E1-4A97-9C17-857E13274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3AEB62-C935-44F1-96AF-02E0967D0D34}" type="presOf" srcId="{FC017965-43E0-4878-A9C9-56129795DE50}" destId="{B1D4F323-A5D6-4642-89F3-CCCBAE9E304C}" srcOrd="0" destOrd="0" presId="urn:microsoft.com/office/officeart/2005/8/layout/vList2"/>
    <dgm:cxn modelId="{2C0F3CBC-F8C0-4A40-A306-A05F1C714021}" srcId="{FC017965-43E0-4878-A9C9-56129795DE50}" destId="{2B30E132-A7E1-4A97-9C17-857E132742E5}" srcOrd="0" destOrd="0" parTransId="{75930641-6346-49B6-B93F-CC8C8E542FC7}" sibTransId="{51EE3A98-5671-40CC-8D3E-DB885DD5A4F1}"/>
    <dgm:cxn modelId="{56F6EFC6-747A-402E-BE52-92B39916A860}" type="presOf" srcId="{2B30E132-A7E1-4A97-9C17-857E132742E5}" destId="{8EDC7532-E295-4474-BDE7-CE7F994C5A87}" srcOrd="0" destOrd="0" presId="urn:microsoft.com/office/officeart/2005/8/layout/vList2"/>
    <dgm:cxn modelId="{12642F8B-4A91-447C-AB7C-B8FB3C7CB38C}" type="presParOf" srcId="{B1D4F323-A5D6-4642-89F3-CCCBAE9E304C}" destId="{8EDC7532-E295-4474-BDE7-CE7F994C5A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017965-43E0-4878-A9C9-56129795DE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30E132-A7E1-4A97-9C17-857E132742E5}">
      <dgm:prSet/>
      <dgm:spPr>
        <a:noFill/>
      </dgm:spPr>
      <dgm:t>
        <a:bodyPr/>
        <a:lstStyle/>
        <a:p>
          <a:pPr rtl="0"/>
          <a:r>
            <a:rPr lang="es-MX" dirty="0"/>
            <a:t>PETS y Asamblea Distrital</a:t>
          </a:r>
        </a:p>
      </dgm:t>
    </dgm:pt>
    <dgm:pt modelId="{75930641-6346-49B6-B93F-CC8C8E542FC7}" type="parTrans" cxnId="{2C0F3CBC-F8C0-4A40-A306-A05F1C714021}">
      <dgm:prSet/>
      <dgm:spPr/>
      <dgm:t>
        <a:bodyPr/>
        <a:lstStyle/>
        <a:p>
          <a:endParaRPr lang="es-ES"/>
        </a:p>
      </dgm:t>
    </dgm:pt>
    <dgm:pt modelId="{51EE3A98-5671-40CC-8D3E-DB885DD5A4F1}" type="sibTrans" cxnId="{2C0F3CBC-F8C0-4A40-A306-A05F1C714021}">
      <dgm:prSet/>
      <dgm:spPr/>
      <dgm:t>
        <a:bodyPr/>
        <a:lstStyle/>
        <a:p>
          <a:endParaRPr lang="es-ES"/>
        </a:p>
      </dgm:t>
    </dgm:pt>
    <dgm:pt modelId="{B1D4F323-A5D6-4642-89F3-CCCBAE9E304C}" type="pres">
      <dgm:prSet presAssocID="{FC017965-43E0-4878-A9C9-56129795DE50}" presName="linear" presStyleCnt="0">
        <dgm:presLayoutVars>
          <dgm:animLvl val="lvl"/>
          <dgm:resizeHandles val="exact"/>
        </dgm:presLayoutVars>
      </dgm:prSet>
      <dgm:spPr/>
    </dgm:pt>
    <dgm:pt modelId="{8EDC7532-E295-4474-BDE7-CE7F994C5A87}" type="pres">
      <dgm:prSet presAssocID="{2B30E132-A7E1-4A97-9C17-857E132742E5}" presName="parentText" presStyleLbl="node1" presStyleIdx="0" presStyleCnt="1" custLinFactNeighborX="-2953" custLinFactNeighborY="-8253">
        <dgm:presLayoutVars>
          <dgm:chMax val="0"/>
          <dgm:bulletEnabled val="1"/>
        </dgm:presLayoutVars>
      </dgm:prSet>
      <dgm:spPr/>
    </dgm:pt>
  </dgm:ptLst>
  <dgm:cxnLst>
    <dgm:cxn modelId="{3B3AEB62-C935-44F1-96AF-02E0967D0D34}" type="presOf" srcId="{FC017965-43E0-4878-A9C9-56129795DE50}" destId="{B1D4F323-A5D6-4642-89F3-CCCBAE9E304C}" srcOrd="0" destOrd="0" presId="urn:microsoft.com/office/officeart/2005/8/layout/vList2"/>
    <dgm:cxn modelId="{2C0F3CBC-F8C0-4A40-A306-A05F1C714021}" srcId="{FC017965-43E0-4878-A9C9-56129795DE50}" destId="{2B30E132-A7E1-4A97-9C17-857E132742E5}" srcOrd="0" destOrd="0" parTransId="{75930641-6346-49B6-B93F-CC8C8E542FC7}" sibTransId="{51EE3A98-5671-40CC-8D3E-DB885DD5A4F1}"/>
    <dgm:cxn modelId="{56F6EFC6-747A-402E-BE52-92B39916A860}" type="presOf" srcId="{2B30E132-A7E1-4A97-9C17-857E132742E5}" destId="{8EDC7532-E295-4474-BDE7-CE7F994C5A87}" srcOrd="0" destOrd="0" presId="urn:microsoft.com/office/officeart/2005/8/layout/vList2"/>
    <dgm:cxn modelId="{12642F8B-4A91-447C-AB7C-B8FB3C7CB38C}" type="presParOf" srcId="{B1D4F323-A5D6-4642-89F3-CCCBAE9E304C}" destId="{8EDC7532-E295-4474-BDE7-CE7F994C5A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5D5D0F-B828-45CB-A35F-6ECDE20FC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7AA610-2BAA-4B69-BB50-AB0E50119140}">
      <dgm:prSet custT="1"/>
      <dgm:spPr>
        <a:solidFill>
          <a:srgbClr val="005DAA"/>
        </a:solidFill>
      </dgm:spPr>
      <dgm:t>
        <a:bodyPr/>
        <a:lstStyle/>
        <a:p>
          <a:r>
            <a:rPr lang="es-MX" sz="5400" b="0" dirty="0"/>
            <a:t>PARTE 3: MDA</a:t>
          </a:r>
          <a:endParaRPr lang="es-MX" sz="5400" dirty="0"/>
        </a:p>
      </dgm:t>
    </dgm:pt>
    <dgm:pt modelId="{8A68F5F3-C6BB-4395-8D47-48178F4D83E9}" type="parTrans" cxnId="{52F28B28-3EC3-40A6-BCE0-87F9444E2CFD}">
      <dgm:prSet/>
      <dgm:spPr/>
      <dgm:t>
        <a:bodyPr/>
        <a:lstStyle/>
        <a:p>
          <a:endParaRPr lang="es-ES"/>
        </a:p>
      </dgm:t>
    </dgm:pt>
    <dgm:pt modelId="{909D273D-E110-4D64-BD36-8FCCB89AD3E0}" type="sibTrans" cxnId="{52F28B28-3EC3-40A6-BCE0-87F9444E2CFD}">
      <dgm:prSet/>
      <dgm:spPr/>
      <dgm:t>
        <a:bodyPr/>
        <a:lstStyle/>
        <a:p>
          <a:endParaRPr lang="es-ES"/>
        </a:p>
      </dgm:t>
    </dgm:pt>
    <dgm:pt modelId="{F028CF88-FBDB-46AC-A17C-4F697C1A45FF}" type="pres">
      <dgm:prSet presAssocID="{4E5D5D0F-B828-45CB-A35F-6ECDE20FCF07}" presName="linear" presStyleCnt="0">
        <dgm:presLayoutVars>
          <dgm:animLvl val="lvl"/>
          <dgm:resizeHandles val="exact"/>
        </dgm:presLayoutVars>
      </dgm:prSet>
      <dgm:spPr/>
    </dgm:pt>
    <dgm:pt modelId="{C2AEC11F-29E3-44A9-B7B4-225B683E7D4E}" type="pres">
      <dgm:prSet presAssocID="{D67AA610-2BAA-4B69-BB50-AB0E50119140}" presName="parentText" presStyleLbl="node1" presStyleIdx="0" presStyleCnt="1" custScaleY="106107" custLinFactNeighborX="-6563" custLinFactNeighborY="-5659">
        <dgm:presLayoutVars>
          <dgm:chMax val="0"/>
          <dgm:bulletEnabled val="1"/>
        </dgm:presLayoutVars>
      </dgm:prSet>
      <dgm:spPr/>
    </dgm:pt>
  </dgm:ptLst>
  <dgm:cxnLst>
    <dgm:cxn modelId="{52F28B28-3EC3-40A6-BCE0-87F9444E2CFD}" srcId="{4E5D5D0F-B828-45CB-A35F-6ECDE20FCF07}" destId="{D67AA610-2BAA-4B69-BB50-AB0E50119140}" srcOrd="0" destOrd="0" parTransId="{8A68F5F3-C6BB-4395-8D47-48178F4D83E9}" sibTransId="{909D273D-E110-4D64-BD36-8FCCB89AD3E0}"/>
    <dgm:cxn modelId="{D4B176B4-4A01-4D5B-A832-E16FBD622277}" type="presOf" srcId="{D67AA610-2BAA-4B69-BB50-AB0E50119140}" destId="{C2AEC11F-29E3-44A9-B7B4-225B683E7D4E}" srcOrd="0" destOrd="0" presId="urn:microsoft.com/office/officeart/2005/8/layout/vList2"/>
    <dgm:cxn modelId="{80D199FF-767C-4163-9772-1468F16DFA43}" type="presOf" srcId="{4E5D5D0F-B828-45CB-A35F-6ECDE20FCF07}" destId="{F028CF88-FBDB-46AC-A17C-4F697C1A45FF}" srcOrd="0" destOrd="0" presId="urn:microsoft.com/office/officeart/2005/8/layout/vList2"/>
    <dgm:cxn modelId="{899A922C-6D16-4343-ACC8-248CDA152D2E}" type="presParOf" srcId="{F028CF88-FBDB-46AC-A17C-4F697C1A45FF}" destId="{C2AEC11F-29E3-44A9-B7B4-225B683E7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E4E5DC-8968-40D5-8D02-EC616A59EA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A2FB01-3DBF-4C60-9BFA-DF86938F262E}">
      <dgm:prSet custT="1"/>
      <dgm:spPr>
        <a:noFill/>
        <a:ln>
          <a:noFill/>
        </a:ln>
      </dgm:spPr>
      <dgm:t>
        <a:bodyPr/>
        <a:lstStyle/>
        <a:p>
          <a:r>
            <a:rPr lang="es-MX" sz="4000" dirty="0"/>
            <a:t>Custodia de Fondos</a:t>
          </a:r>
        </a:p>
      </dgm:t>
    </dgm:pt>
    <dgm:pt modelId="{B8CEFEA5-BAB3-4C01-B4B3-CB1D05852C5D}" type="parTrans" cxnId="{30A1089D-BD90-4406-A028-9E53364F1601}">
      <dgm:prSet/>
      <dgm:spPr/>
      <dgm:t>
        <a:bodyPr/>
        <a:lstStyle/>
        <a:p>
          <a:endParaRPr lang="es-ES"/>
        </a:p>
      </dgm:t>
    </dgm:pt>
    <dgm:pt modelId="{A7DD6A7A-8969-49E9-A1FA-A99B6C45B441}" type="sibTrans" cxnId="{30A1089D-BD90-4406-A028-9E53364F1601}">
      <dgm:prSet/>
      <dgm:spPr/>
      <dgm:t>
        <a:bodyPr/>
        <a:lstStyle/>
        <a:p>
          <a:endParaRPr lang="es-ES"/>
        </a:p>
      </dgm:t>
    </dgm:pt>
    <dgm:pt modelId="{C3D3B14A-DE35-42B9-B001-963790678B4B}" type="pres">
      <dgm:prSet presAssocID="{83E4E5DC-8968-40D5-8D02-EC616A59EAA4}" presName="linear" presStyleCnt="0">
        <dgm:presLayoutVars>
          <dgm:animLvl val="lvl"/>
          <dgm:resizeHandles val="exact"/>
        </dgm:presLayoutVars>
      </dgm:prSet>
      <dgm:spPr/>
    </dgm:pt>
    <dgm:pt modelId="{C784E402-216B-42FA-A665-4E93B412D976}" type="pres">
      <dgm:prSet presAssocID="{21A2FB01-3DBF-4C60-9BFA-DF86938F26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80050B-5B6C-4DB9-AEED-EF16AAA631A5}" type="presOf" srcId="{83E4E5DC-8968-40D5-8D02-EC616A59EAA4}" destId="{C3D3B14A-DE35-42B9-B001-963790678B4B}" srcOrd="0" destOrd="0" presId="urn:microsoft.com/office/officeart/2005/8/layout/vList2"/>
    <dgm:cxn modelId="{30A1089D-BD90-4406-A028-9E53364F1601}" srcId="{83E4E5DC-8968-40D5-8D02-EC616A59EAA4}" destId="{21A2FB01-3DBF-4C60-9BFA-DF86938F262E}" srcOrd="0" destOrd="0" parTransId="{B8CEFEA5-BAB3-4C01-B4B3-CB1D05852C5D}" sibTransId="{A7DD6A7A-8969-49E9-A1FA-A99B6C45B441}"/>
    <dgm:cxn modelId="{C957ADD2-3FDA-40F2-80D4-9EF0A334B52B}" type="presOf" srcId="{21A2FB01-3DBF-4C60-9BFA-DF86938F262E}" destId="{C784E402-216B-42FA-A665-4E93B412D976}" srcOrd="0" destOrd="0" presId="urn:microsoft.com/office/officeart/2005/8/layout/vList2"/>
    <dgm:cxn modelId="{2158C94A-2540-4188-82DC-782715D873A5}" type="presParOf" srcId="{C3D3B14A-DE35-42B9-B001-963790678B4B}" destId="{C784E402-216B-42FA-A665-4E93B412D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D5D0F-B828-45CB-A35F-6ECDE20FC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7AA610-2BAA-4B69-BB50-AB0E50119140}">
      <dgm:prSet custT="1"/>
      <dgm:spPr>
        <a:solidFill>
          <a:srgbClr val="005DAA"/>
        </a:solidFill>
      </dgm:spPr>
      <dgm:t>
        <a:bodyPr/>
        <a:lstStyle/>
        <a:p>
          <a:r>
            <a:rPr lang="es-MX" sz="4800" b="0" dirty="0"/>
            <a:t>PARTE 1: </a:t>
          </a:r>
        </a:p>
        <a:p>
          <a:r>
            <a:rPr lang="es-MX" sz="4800" b="0" dirty="0"/>
            <a:t>METAS 2018-2019</a:t>
          </a:r>
          <a:endParaRPr lang="es-MX" sz="4800" dirty="0"/>
        </a:p>
      </dgm:t>
    </dgm:pt>
    <dgm:pt modelId="{8A68F5F3-C6BB-4395-8D47-48178F4D83E9}" type="parTrans" cxnId="{52F28B28-3EC3-40A6-BCE0-87F9444E2CFD}">
      <dgm:prSet/>
      <dgm:spPr/>
      <dgm:t>
        <a:bodyPr/>
        <a:lstStyle/>
        <a:p>
          <a:endParaRPr lang="es-ES"/>
        </a:p>
      </dgm:t>
    </dgm:pt>
    <dgm:pt modelId="{909D273D-E110-4D64-BD36-8FCCB89AD3E0}" type="sibTrans" cxnId="{52F28B28-3EC3-40A6-BCE0-87F9444E2CFD}">
      <dgm:prSet/>
      <dgm:spPr/>
      <dgm:t>
        <a:bodyPr/>
        <a:lstStyle/>
        <a:p>
          <a:endParaRPr lang="es-ES"/>
        </a:p>
      </dgm:t>
    </dgm:pt>
    <dgm:pt modelId="{F028CF88-FBDB-46AC-A17C-4F697C1A45FF}" type="pres">
      <dgm:prSet presAssocID="{4E5D5D0F-B828-45CB-A35F-6ECDE20FCF07}" presName="linear" presStyleCnt="0">
        <dgm:presLayoutVars>
          <dgm:animLvl val="lvl"/>
          <dgm:resizeHandles val="exact"/>
        </dgm:presLayoutVars>
      </dgm:prSet>
      <dgm:spPr/>
    </dgm:pt>
    <dgm:pt modelId="{C2AEC11F-29E3-44A9-B7B4-225B683E7D4E}" type="pres">
      <dgm:prSet presAssocID="{D67AA610-2BAA-4B69-BB50-AB0E501191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F28B28-3EC3-40A6-BCE0-87F9444E2CFD}" srcId="{4E5D5D0F-B828-45CB-A35F-6ECDE20FCF07}" destId="{D67AA610-2BAA-4B69-BB50-AB0E50119140}" srcOrd="0" destOrd="0" parTransId="{8A68F5F3-C6BB-4395-8D47-48178F4D83E9}" sibTransId="{909D273D-E110-4D64-BD36-8FCCB89AD3E0}"/>
    <dgm:cxn modelId="{D4B176B4-4A01-4D5B-A832-E16FBD622277}" type="presOf" srcId="{D67AA610-2BAA-4B69-BB50-AB0E50119140}" destId="{C2AEC11F-29E3-44A9-B7B4-225B683E7D4E}" srcOrd="0" destOrd="0" presId="urn:microsoft.com/office/officeart/2005/8/layout/vList2"/>
    <dgm:cxn modelId="{80D199FF-767C-4163-9772-1468F16DFA43}" type="presOf" srcId="{4E5D5D0F-B828-45CB-A35F-6ECDE20FCF07}" destId="{F028CF88-FBDB-46AC-A17C-4F697C1A45FF}" srcOrd="0" destOrd="0" presId="urn:microsoft.com/office/officeart/2005/8/layout/vList2"/>
    <dgm:cxn modelId="{899A922C-6D16-4343-ACC8-248CDA152D2E}" type="presParOf" srcId="{F028CF88-FBDB-46AC-A17C-4F697C1A45FF}" destId="{C2AEC11F-29E3-44A9-B7B4-225B683E7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3E4E5DC-8968-40D5-8D02-EC616A59EA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A2FB01-3DBF-4C60-9BFA-DF86938F262E}">
      <dgm:prSet custT="1"/>
      <dgm:spPr>
        <a:noFill/>
        <a:ln>
          <a:noFill/>
        </a:ln>
      </dgm:spPr>
      <dgm:t>
        <a:bodyPr/>
        <a:lstStyle/>
        <a:p>
          <a:r>
            <a:rPr lang="es-MX" sz="4000" dirty="0"/>
            <a:t>Memorándum de Acuerdo (MDA)</a:t>
          </a:r>
        </a:p>
      </dgm:t>
    </dgm:pt>
    <dgm:pt modelId="{B8CEFEA5-BAB3-4C01-B4B3-CB1D05852C5D}" type="parTrans" cxnId="{30A1089D-BD90-4406-A028-9E53364F1601}">
      <dgm:prSet/>
      <dgm:spPr/>
      <dgm:t>
        <a:bodyPr/>
        <a:lstStyle/>
        <a:p>
          <a:endParaRPr lang="es-ES"/>
        </a:p>
      </dgm:t>
    </dgm:pt>
    <dgm:pt modelId="{A7DD6A7A-8969-49E9-A1FA-A99B6C45B441}" type="sibTrans" cxnId="{30A1089D-BD90-4406-A028-9E53364F1601}">
      <dgm:prSet/>
      <dgm:spPr/>
      <dgm:t>
        <a:bodyPr/>
        <a:lstStyle/>
        <a:p>
          <a:endParaRPr lang="es-ES"/>
        </a:p>
      </dgm:t>
    </dgm:pt>
    <dgm:pt modelId="{C3D3B14A-DE35-42B9-B001-963790678B4B}" type="pres">
      <dgm:prSet presAssocID="{83E4E5DC-8968-40D5-8D02-EC616A59EAA4}" presName="linear" presStyleCnt="0">
        <dgm:presLayoutVars>
          <dgm:animLvl val="lvl"/>
          <dgm:resizeHandles val="exact"/>
        </dgm:presLayoutVars>
      </dgm:prSet>
      <dgm:spPr/>
    </dgm:pt>
    <dgm:pt modelId="{C784E402-216B-42FA-A665-4E93B412D976}" type="pres">
      <dgm:prSet presAssocID="{21A2FB01-3DBF-4C60-9BFA-DF86938F26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80050B-5B6C-4DB9-AEED-EF16AAA631A5}" type="presOf" srcId="{83E4E5DC-8968-40D5-8D02-EC616A59EAA4}" destId="{C3D3B14A-DE35-42B9-B001-963790678B4B}" srcOrd="0" destOrd="0" presId="urn:microsoft.com/office/officeart/2005/8/layout/vList2"/>
    <dgm:cxn modelId="{30A1089D-BD90-4406-A028-9E53364F1601}" srcId="{83E4E5DC-8968-40D5-8D02-EC616A59EAA4}" destId="{21A2FB01-3DBF-4C60-9BFA-DF86938F262E}" srcOrd="0" destOrd="0" parTransId="{B8CEFEA5-BAB3-4C01-B4B3-CB1D05852C5D}" sibTransId="{A7DD6A7A-8969-49E9-A1FA-A99B6C45B441}"/>
    <dgm:cxn modelId="{C957ADD2-3FDA-40F2-80D4-9EF0A334B52B}" type="presOf" srcId="{21A2FB01-3DBF-4C60-9BFA-DF86938F262E}" destId="{C784E402-216B-42FA-A665-4E93B412D976}" srcOrd="0" destOrd="0" presId="urn:microsoft.com/office/officeart/2005/8/layout/vList2"/>
    <dgm:cxn modelId="{2158C94A-2540-4188-82DC-782715D873A5}" type="presParOf" srcId="{C3D3B14A-DE35-42B9-B001-963790678B4B}" destId="{C784E402-216B-42FA-A665-4E93B412D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086562-42E7-4DF2-ABF1-0187017DEE5E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F646FF7D-967A-41B1-A223-9923AA3EFB83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1 Certificación</a:t>
          </a:r>
        </a:p>
      </dgm:t>
    </dgm:pt>
    <dgm:pt modelId="{91BD3B2C-9A3C-4FE4-8B5E-0B5FD524473B}" type="parTrans" cxnId="{46EAAAFD-A121-4BD5-AE3F-5CAB6B2202EE}">
      <dgm:prSet/>
      <dgm:spPr/>
      <dgm:t>
        <a:bodyPr/>
        <a:lstStyle/>
        <a:p>
          <a:endParaRPr lang="es-ES"/>
        </a:p>
      </dgm:t>
    </dgm:pt>
    <dgm:pt modelId="{C0490FE9-D1F7-406F-8628-25F1DC8D9C7D}" type="sibTrans" cxnId="{46EAAAFD-A121-4BD5-AE3F-5CAB6B2202EE}">
      <dgm:prSet/>
      <dgm:spPr/>
      <dgm:t>
        <a:bodyPr/>
        <a:lstStyle/>
        <a:p>
          <a:endParaRPr lang="es-ES"/>
        </a:p>
      </dgm:t>
    </dgm:pt>
    <dgm:pt modelId="{D5539653-BA63-42A9-AF72-718B4553AA29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2 Responsabilidades de funcionarios</a:t>
          </a:r>
        </a:p>
      </dgm:t>
    </dgm:pt>
    <dgm:pt modelId="{27AC392D-75BD-48E0-95C9-70D869E42058}" type="parTrans" cxnId="{FD1F8F23-80CC-40C8-A89D-0EFD55240431}">
      <dgm:prSet/>
      <dgm:spPr/>
      <dgm:t>
        <a:bodyPr/>
        <a:lstStyle/>
        <a:p>
          <a:endParaRPr lang="es-ES"/>
        </a:p>
      </dgm:t>
    </dgm:pt>
    <dgm:pt modelId="{ABB6723C-41AE-472F-A05E-2D97B41CA9CA}" type="sibTrans" cxnId="{FD1F8F23-80CC-40C8-A89D-0EFD55240431}">
      <dgm:prSet/>
      <dgm:spPr/>
      <dgm:t>
        <a:bodyPr/>
        <a:lstStyle/>
        <a:p>
          <a:endParaRPr lang="es-ES"/>
        </a:p>
      </dgm:t>
    </dgm:pt>
    <dgm:pt modelId="{C1C95E04-EA60-40B0-B830-81A92B6F1C51}">
      <dgm:prSet/>
      <dgm:spPr/>
      <dgm:t>
        <a:bodyPr/>
        <a:lstStyle/>
        <a:p>
          <a:r>
            <a:rPr lang="es-MX" u="sng" dirty="0">
              <a:solidFill>
                <a:schemeClr val="tx1"/>
              </a:solidFill>
            </a:rPr>
            <a:t>3 Certificación de Clubes</a:t>
          </a:r>
        </a:p>
      </dgm:t>
    </dgm:pt>
    <dgm:pt modelId="{93279F37-89C2-499B-BA01-DFA6A16C6C87}" type="parTrans" cxnId="{C965B32A-720F-4C46-9D64-C3F3E034BDB0}">
      <dgm:prSet/>
      <dgm:spPr/>
      <dgm:t>
        <a:bodyPr/>
        <a:lstStyle/>
        <a:p>
          <a:endParaRPr lang="es-ES"/>
        </a:p>
      </dgm:t>
    </dgm:pt>
    <dgm:pt modelId="{5F8D121B-CF4A-452A-9AA2-4880DB345DFD}" type="sibTrans" cxnId="{C965B32A-720F-4C46-9D64-C3F3E034BDB0}">
      <dgm:prSet/>
      <dgm:spPr/>
      <dgm:t>
        <a:bodyPr/>
        <a:lstStyle/>
        <a:p>
          <a:endParaRPr lang="es-ES"/>
        </a:p>
      </dgm:t>
    </dgm:pt>
    <dgm:pt modelId="{B36C0528-8238-4687-A50E-DD061514D099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4 Plan de gestión financiera</a:t>
          </a:r>
        </a:p>
      </dgm:t>
    </dgm:pt>
    <dgm:pt modelId="{5A9BD94F-A8A7-4D66-9E39-4FDF393C5A93}" type="parTrans" cxnId="{8C1BBB81-74A5-4519-8FBD-6EFD8064CD65}">
      <dgm:prSet/>
      <dgm:spPr/>
      <dgm:t>
        <a:bodyPr/>
        <a:lstStyle/>
        <a:p>
          <a:endParaRPr lang="es-ES"/>
        </a:p>
      </dgm:t>
    </dgm:pt>
    <dgm:pt modelId="{1782C2CB-EC37-46D6-9BCB-9E4C333AA752}" type="sibTrans" cxnId="{8C1BBB81-74A5-4519-8FBD-6EFD8064CD65}">
      <dgm:prSet/>
      <dgm:spPr/>
      <dgm:t>
        <a:bodyPr/>
        <a:lstStyle/>
        <a:p>
          <a:endParaRPr lang="es-ES"/>
        </a:p>
      </dgm:t>
    </dgm:pt>
    <dgm:pt modelId="{38292296-08A0-4C62-81F0-B06F419B62FE}">
      <dgm:prSet/>
      <dgm:spPr/>
      <dgm:t>
        <a:bodyPr/>
        <a:lstStyle/>
        <a:p>
          <a:r>
            <a:rPr lang="es-MX" u="sng" dirty="0">
              <a:solidFill>
                <a:schemeClr val="tx1"/>
              </a:solidFill>
            </a:rPr>
            <a:t>5 Evaluación financiera anual</a:t>
          </a:r>
        </a:p>
      </dgm:t>
    </dgm:pt>
    <dgm:pt modelId="{22CBF372-235C-4046-8897-E38A1D107733}" type="parTrans" cxnId="{FA6DFDE1-A907-4B6C-9DFD-A564B7856BB8}">
      <dgm:prSet/>
      <dgm:spPr/>
      <dgm:t>
        <a:bodyPr/>
        <a:lstStyle/>
        <a:p>
          <a:endParaRPr lang="es-ES"/>
        </a:p>
      </dgm:t>
    </dgm:pt>
    <dgm:pt modelId="{EEF5475B-EFD7-4CD0-96FE-FBA3D2C2B878}" type="sibTrans" cxnId="{FA6DFDE1-A907-4B6C-9DFD-A564B7856BB8}">
      <dgm:prSet/>
      <dgm:spPr/>
      <dgm:t>
        <a:bodyPr/>
        <a:lstStyle/>
        <a:p>
          <a:endParaRPr lang="es-ES"/>
        </a:p>
      </dgm:t>
    </dgm:pt>
    <dgm:pt modelId="{C7E99597-E55F-4D05-B601-8E6145946544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6 Requisitos para cuentas bancarias</a:t>
          </a:r>
        </a:p>
      </dgm:t>
    </dgm:pt>
    <dgm:pt modelId="{15C00E36-0EE0-474E-A4BB-1747F4771DDB}" type="parTrans" cxnId="{876751E3-FA26-465E-8D1C-0B7EF6FFC887}">
      <dgm:prSet/>
      <dgm:spPr/>
      <dgm:t>
        <a:bodyPr/>
        <a:lstStyle/>
        <a:p>
          <a:endParaRPr lang="es-ES"/>
        </a:p>
      </dgm:t>
    </dgm:pt>
    <dgm:pt modelId="{E1ACFBDF-772E-4ED9-B221-D0C16DABA503}" type="sibTrans" cxnId="{876751E3-FA26-465E-8D1C-0B7EF6FFC887}">
      <dgm:prSet/>
      <dgm:spPr/>
      <dgm:t>
        <a:bodyPr/>
        <a:lstStyle/>
        <a:p>
          <a:endParaRPr lang="es-ES"/>
        </a:p>
      </dgm:t>
    </dgm:pt>
    <dgm:pt modelId="{764BFF9A-2522-44A8-9B99-189B92580CAA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7 Informes sobre el uso de fondos en subvenciones</a:t>
          </a:r>
        </a:p>
      </dgm:t>
    </dgm:pt>
    <dgm:pt modelId="{5F42FB27-B319-41FE-ADB0-1B77EE790B17}" type="parTrans" cxnId="{A5BC0B51-FB51-448F-992B-5603576BFC68}">
      <dgm:prSet/>
      <dgm:spPr/>
      <dgm:t>
        <a:bodyPr/>
        <a:lstStyle/>
        <a:p>
          <a:endParaRPr lang="es-ES"/>
        </a:p>
      </dgm:t>
    </dgm:pt>
    <dgm:pt modelId="{FA9A0171-3F6D-450F-A1C9-7AF11ACAA2D5}" type="sibTrans" cxnId="{A5BC0B51-FB51-448F-992B-5603576BFC68}">
      <dgm:prSet/>
      <dgm:spPr/>
      <dgm:t>
        <a:bodyPr/>
        <a:lstStyle/>
        <a:p>
          <a:endParaRPr lang="es-ES"/>
        </a:p>
      </dgm:t>
    </dgm:pt>
    <dgm:pt modelId="{106C93A2-A62B-40B9-BCE6-FE926400E48A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8 Conservación de documentos</a:t>
          </a:r>
        </a:p>
      </dgm:t>
    </dgm:pt>
    <dgm:pt modelId="{575FA744-51E8-40FA-8E6F-CBDFEB37952A}" type="parTrans" cxnId="{390ED495-EFCB-4FA6-A43A-9B1A32C095B0}">
      <dgm:prSet/>
      <dgm:spPr/>
      <dgm:t>
        <a:bodyPr/>
        <a:lstStyle/>
        <a:p>
          <a:endParaRPr lang="es-ES"/>
        </a:p>
      </dgm:t>
    </dgm:pt>
    <dgm:pt modelId="{2C4FB829-1444-41C0-B20A-02A581EDE96F}" type="sibTrans" cxnId="{390ED495-EFCB-4FA6-A43A-9B1A32C095B0}">
      <dgm:prSet/>
      <dgm:spPr/>
      <dgm:t>
        <a:bodyPr/>
        <a:lstStyle/>
        <a:p>
          <a:endParaRPr lang="es-ES"/>
        </a:p>
      </dgm:t>
    </dgm:pt>
    <dgm:pt modelId="{9C51A9E2-A22A-4EA4-A851-25778662864F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9 Procedimiento para notificación y resolución de uso indebido de fondos</a:t>
          </a:r>
        </a:p>
      </dgm:t>
    </dgm:pt>
    <dgm:pt modelId="{DB11BC41-00DE-43E9-987C-DB74C9EBA911}" type="parTrans" cxnId="{D34FD5F7-2336-425F-9770-446DBDE639E3}">
      <dgm:prSet/>
      <dgm:spPr/>
      <dgm:t>
        <a:bodyPr/>
        <a:lstStyle/>
        <a:p>
          <a:endParaRPr lang="es-ES"/>
        </a:p>
      </dgm:t>
    </dgm:pt>
    <dgm:pt modelId="{EF1E4F95-76C4-468D-A69F-90AD246F15C6}" type="sibTrans" cxnId="{D34FD5F7-2336-425F-9770-446DBDE639E3}">
      <dgm:prSet/>
      <dgm:spPr/>
      <dgm:t>
        <a:bodyPr/>
        <a:lstStyle/>
        <a:p>
          <a:endParaRPr lang="es-ES"/>
        </a:p>
      </dgm:t>
    </dgm:pt>
    <dgm:pt modelId="{D1E3AE3C-3161-46A9-9C4D-C6D9667E0F44}" type="pres">
      <dgm:prSet presAssocID="{2C086562-42E7-4DF2-ABF1-0187017DEE5E}" presName="Name0" presStyleCnt="0">
        <dgm:presLayoutVars>
          <dgm:dir/>
          <dgm:animLvl val="lvl"/>
          <dgm:resizeHandles val="exact"/>
        </dgm:presLayoutVars>
      </dgm:prSet>
      <dgm:spPr/>
    </dgm:pt>
    <dgm:pt modelId="{803616D9-7A5A-43A1-A673-9A4AAB97275E}" type="pres">
      <dgm:prSet presAssocID="{F646FF7D-967A-41B1-A223-9923AA3EFB83}" presName="linNode" presStyleCnt="0"/>
      <dgm:spPr/>
    </dgm:pt>
    <dgm:pt modelId="{8D9929CB-A8A2-4207-89BD-B02E32D0FB68}" type="pres">
      <dgm:prSet presAssocID="{F646FF7D-967A-41B1-A223-9923AA3EFB83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EE57DEDD-6200-4FBB-A05E-D459F01367FF}" type="pres">
      <dgm:prSet presAssocID="{C0490FE9-D1F7-406F-8628-25F1DC8D9C7D}" presName="sp" presStyleCnt="0"/>
      <dgm:spPr/>
    </dgm:pt>
    <dgm:pt modelId="{8FA6D3B2-0A4E-4C43-86BA-F403087105CE}" type="pres">
      <dgm:prSet presAssocID="{D5539653-BA63-42A9-AF72-718B4553AA29}" presName="linNode" presStyleCnt="0"/>
      <dgm:spPr/>
    </dgm:pt>
    <dgm:pt modelId="{4218DF96-8938-4248-8300-6D6A1B061573}" type="pres">
      <dgm:prSet presAssocID="{D5539653-BA63-42A9-AF72-718B4553AA29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CC1F0CBC-A920-4BA3-89F6-332D1C544AB2}" type="pres">
      <dgm:prSet presAssocID="{ABB6723C-41AE-472F-A05E-2D97B41CA9CA}" presName="sp" presStyleCnt="0"/>
      <dgm:spPr/>
    </dgm:pt>
    <dgm:pt modelId="{FB8729DE-C775-4EFF-8C22-060B66F42567}" type="pres">
      <dgm:prSet presAssocID="{C1C95E04-EA60-40B0-B830-81A92B6F1C51}" presName="linNode" presStyleCnt="0"/>
      <dgm:spPr/>
    </dgm:pt>
    <dgm:pt modelId="{F0EE598B-867D-44C0-831C-E814C7136C40}" type="pres">
      <dgm:prSet presAssocID="{C1C95E04-EA60-40B0-B830-81A92B6F1C51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8F66AACC-3A4C-47C7-9836-618BCF90A146}" type="pres">
      <dgm:prSet presAssocID="{5F8D121B-CF4A-452A-9AA2-4880DB345DFD}" presName="sp" presStyleCnt="0"/>
      <dgm:spPr/>
    </dgm:pt>
    <dgm:pt modelId="{F06C74BA-AD9E-4F3D-A2EF-FE45CD26D00B}" type="pres">
      <dgm:prSet presAssocID="{B36C0528-8238-4687-A50E-DD061514D099}" presName="linNode" presStyleCnt="0"/>
      <dgm:spPr/>
    </dgm:pt>
    <dgm:pt modelId="{DFB0D4A9-F415-46C2-9758-946C9EDDDE79}" type="pres">
      <dgm:prSet presAssocID="{B36C0528-8238-4687-A50E-DD061514D099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D8ABCF53-DB49-456C-936C-607E9D6F9C5A}" type="pres">
      <dgm:prSet presAssocID="{1782C2CB-EC37-46D6-9BCB-9E4C333AA752}" presName="sp" presStyleCnt="0"/>
      <dgm:spPr/>
    </dgm:pt>
    <dgm:pt modelId="{15470F28-C33C-4DF5-903C-05A9F86C1F3E}" type="pres">
      <dgm:prSet presAssocID="{38292296-08A0-4C62-81F0-B06F419B62FE}" presName="linNode" presStyleCnt="0"/>
      <dgm:spPr/>
    </dgm:pt>
    <dgm:pt modelId="{DF213AD5-7069-48EB-8CD2-F2E6620DE911}" type="pres">
      <dgm:prSet presAssocID="{38292296-08A0-4C62-81F0-B06F419B62FE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51574807-6226-45EA-9FA5-0E185D896834}" type="pres">
      <dgm:prSet presAssocID="{EEF5475B-EFD7-4CD0-96FE-FBA3D2C2B878}" presName="sp" presStyleCnt="0"/>
      <dgm:spPr/>
    </dgm:pt>
    <dgm:pt modelId="{C8A2D0DA-F38B-4F15-8EE0-B2D3AC386845}" type="pres">
      <dgm:prSet presAssocID="{C7E99597-E55F-4D05-B601-8E6145946544}" presName="linNode" presStyleCnt="0"/>
      <dgm:spPr/>
    </dgm:pt>
    <dgm:pt modelId="{EFD2A203-6109-428A-88DC-D0A6483BD0AF}" type="pres">
      <dgm:prSet presAssocID="{C7E99597-E55F-4D05-B601-8E6145946544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9CA64900-69E2-4AE5-B5A2-F2E204BC831D}" type="pres">
      <dgm:prSet presAssocID="{E1ACFBDF-772E-4ED9-B221-D0C16DABA503}" presName="sp" presStyleCnt="0"/>
      <dgm:spPr/>
    </dgm:pt>
    <dgm:pt modelId="{760ED3AF-F88B-4260-82B2-3F40E8F80208}" type="pres">
      <dgm:prSet presAssocID="{764BFF9A-2522-44A8-9B99-189B92580CAA}" presName="linNode" presStyleCnt="0"/>
      <dgm:spPr/>
    </dgm:pt>
    <dgm:pt modelId="{8913F34C-FC3E-49BD-891A-7B3782780997}" type="pres">
      <dgm:prSet presAssocID="{764BFF9A-2522-44A8-9B99-189B92580CAA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252004DB-2539-4C33-94E5-027E6BDB6996}" type="pres">
      <dgm:prSet presAssocID="{FA9A0171-3F6D-450F-A1C9-7AF11ACAA2D5}" presName="sp" presStyleCnt="0"/>
      <dgm:spPr/>
    </dgm:pt>
    <dgm:pt modelId="{EDAFFC96-CF58-4DA3-A42A-CF5C8E5A307A}" type="pres">
      <dgm:prSet presAssocID="{106C93A2-A62B-40B9-BCE6-FE926400E48A}" presName="linNode" presStyleCnt="0"/>
      <dgm:spPr/>
    </dgm:pt>
    <dgm:pt modelId="{FFB1AE73-296A-4767-AA85-74197DCD4260}" type="pres">
      <dgm:prSet presAssocID="{106C93A2-A62B-40B9-BCE6-FE926400E48A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1C8ADC53-4556-4B77-9502-4B93EF146EDE}" type="pres">
      <dgm:prSet presAssocID="{2C4FB829-1444-41C0-B20A-02A581EDE96F}" presName="sp" presStyleCnt="0"/>
      <dgm:spPr/>
    </dgm:pt>
    <dgm:pt modelId="{CB9A53E3-C5A1-4C3A-9343-5E9751982816}" type="pres">
      <dgm:prSet presAssocID="{9C51A9E2-A22A-4EA4-A851-25778662864F}" presName="linNode" presStyleCnt="0"/>
      <dgm:spPr/>
    </dgm:pt>
    <dgm:pt modelId="{8F8AE002-C75B-4786-9321-97B44DDC7117}" type="pres">
      <dgm:prSet presAssocID="{9C51A9E2-A22A-4EA4-A851-25778662864F}" presName="parentText" presStyleLbl="node1" presStyleIdx="8" presStyleCnt="9">
        <dgm:presLayoutVars>
          <dgm:chMax val="1"/>
          <dgm:bulletEnabled val="1"/>
        </dgm:presLayoutVars>
      </dgm:prSet>
      <dgm:spPr/>
    </dgm:pt>
  </dgm:ptLst>
  <dgm:cxnLst>
    <dgm:cxn modelId="{FD1F8F23-80CC-40C8-A89D-0EFD55240431}" srcId="{2C086562-42E7-4DF2-ABF1-0187017DEE5E}" destId="{D5539653-BA63-42A9-AF72-718B4553AA29}" srcOrd="1" destOrd="0" parTransId="{27AC392D-75BD-48E0-95C9-70D869E42058}" sibTransId="{ABB6723C-41AE-472F-A05E-2D97B41CA9CA}"/>
    <dgm:cxn modelId="{C965B32A-720F-4C46-9D64-C3F3E034BDB0}" srcId="{2C086562-42E7-4DF2-ABF1-0187017DEE5E}" destId="{C1C95E04-EA60-40B0-B830-81A92B6F1C51}" srcOrd="2" destOrd="0" parTransId="{93279F37-89C2-499B-BA01-DFA6A16C6C87}" sibTransId="{5F8D121B-CF4A-452A-9AA2-4880DB345DFD}"/>
    <dgm:cxn modelId="{A5BC0B51-FB51-448F-992B-5603576BFC68}" srcId="{2C086562-42E7-4DF2-ABF1-0187017DEE5E}" destId="{764BFF9A-2522-44A8-9B99-189B92580CAA}" srcOrd="6" destOrd="0" parTransId="{5F42FB27-B319-41FE-ADB0-1B77EE790B17}" sibTransId="{FA9A0171-3F6D-450F-A1C9-7AF11ACAA2D5}"/>
    <dgm:cxn modelId="{11654C54-79F1-4C00-AAB5-17D9DAEB3142}" type="presOf" srcId="{764BFF9A-2522-44A8-9B99-189B92580CAA}" destId="{8913F34C-FC3E-49BD-891A-7B3782780997}" srcOrd="0" destOrd="0" presId="urn:microsoft.com/office/officeart/2005/8/layout/vList5"/>
    <dgm:cxn modelId="{70DC6E68-E110-45BC-8949-30AFB04E9F2F}" type="presOf" srcId="{B36C0528-8238-4687-A50E-DD061514D099}" destId="{DFB0D4A9-F415-46C2-9758-946C9EDDDE79}" srcOrd="0" destOrd="0" presId="urn:microsoft.com/office/officeart/2005/8/layout/vList5"/>
    <dgm:cxn modelId="{8C1BBB81-74A5-4519-8FBD-6EFD8064CD65}" srcId="{2C086562-42E7-4DF2-ABF1-0187017DEE5E}" destId="{B36C0528-8238-4687-A50E-DD061514D099}" srcOrd="3" destOrd="0" parTransId="{5A9BD94F-A8A7-4D66-9E39-4FDF393C5A93}" sibTransId="{1782C2CB-EC37-46D6-9BCB-9E4C333AA752}"/>
    <dgm:cxn modelId="{390ED495-EFCB-4FA6-A43A-9B1A32C095B0}" srcId="{2C086562-42E7-4DF2-ABF1-0187017DEE5E}" destId="{106C93A2-A62B-40B9-BCE6-FE926400E48A}" srcOrd="7" destOrd="0" parTransId="{575FA744-51E8-40FA-8E6F-CBDFEB37952A}" sibTransId="{2C4FB829-1444-41C0-B20A-02A581EDE96F}"/>
    <dgm:cxn modelId="{571A60AE-06BE-403A-A589-C97BEB4B7556}" type="presOf" srcId="{C7E99597-E55F-4D05-B601-8E6145946544}" destId="{EFD2A203-6109-428A-88DC-D0A6483BD0AF}" srcOrd="0" destOrd="0" presId="urn:microsoft.com/office/officeart/2005/8/layout/vList5"/>
    <dgm:cxn modelId="{253A16C2-EEFA-4594-BEEA-216E9962419F}" type="presOf" srcId="{106C93A2-A62B-40B9-BCE6-FE926400E48A}" destId="{FFB1AE73-296A-4767-AA85-74197DCD4260}" srcOrd="0" destOrd="0" presId="urn:microsoft.com/office/officeart/2005/8/layout/vList5"/>
    <dgm:cxn modelId="{210683CA-0267-49D2-8D3D-6EE93A428FA4}" type="presOf" srcId="{D5539653-BA63-42A9-AF72-718B4553AA29}" destId="{4218DF96-8938-4248-8300-6D6A1B061573}" srcOrd="0" destOrd="0" presId="urn:microsoft.com/office/officeart/2005/8/layout/vList5"/>
    <dgm:cxn modelId="{980CA5D2-51B9-4E15-A334-3FC166A21955}" type="presOf" srcId="{2C086562-42E7-4DF2-ABF1-0187017DEE5E}" destId="{D1E3AE3C-3161-46A9-9C4D-C6D9667E0F44}" srcOrd="0" destOrd="0" presId="urn:microsoft.com/office/officeart/2005/8/layout/vList5"/>
    <dgm:cxn modelId="{FA6DFDE1-A907-4B6C-9DFD-A564B7856BB8}" srcId="{2C086562-42E7-4DF2-ABF1-0187017DEE5E}" destId="{38292296-08A0-4C62-81F0-B06F419B62FE}" srcOrd="4" destOrd="0" parTransId="{22CBF372-235C-4046-8897-E38A1D107733}" sibTransId="{EEF5475B-EFD7-4CD0-96FE-FBA3D2C2B878}"/>
    <dgm:cxn modelId="{66D990E2-7A31-4966-8079-6BAFA7168FDA}" type="presOf" srcId="{38292296-08A0-4C62-81F0-B06F419B62FE}" destId="{DF213AD5-7069-48EB-8CD2-F2E6620DE911}" srcOrd="0" destOrd="0" presId="urn:microsoft.com/office/officeart/2005/8/layout/vList5"/>
    <dgm:cxn modelId="{876751E3-FA26-465E-8D1C-0B7EF6FFC887}" srcId="{2C086562-42E7-4DF2-ABF1-0187017DEE5E}" destId="{C7E99597-E55F-4D05-B601-8E6145946544}" srcOrd="5" destOrd="0" parTransId="{15C00E36-0EE0-474E-A4BB-1747F4771DDB}" sibTransId="{E1ACFBDF-772E-4ED9-B221-D0C16DABA503}"/>
    <dgm:cxn modelId="{6CFF4BEE-7EA2-4F1D-A87C-32893D45228B}" type="presOf" srcId="{F646FF7D-967A-41B1-A223-9923AA3EFB83}" destId="{8D9929CB-A8A2-4207-89BD-B02E32D0FB68}" srcOrd="0" destOrd="0" presId="urn:microsoft.com/office/officeart/2005/8/layout/vList5"/>
    <dgm:cxn modelId="{D34FD5F7-2336-425F-9770-446DBDE639E3}" srcId="{2C086562-42E7-4DF2-ABF1-0187017DEE5E}" destId="{9C51A9E2-A22A-4EA4-A851-25778662864F}" srcOrd="8" destOrd="0" parTransId="{DB11BC41-00DE-43E9-987C-DB74C9EBA911}" sibTransId="{EF1E4F95-76C4-468D-A69F-90AD246F15C6}"/>
    <dgm:cxn modelId="{46EAAAFD-A121-4BD5-AE3F-5CAB6B2202EE}" srcId="{2C086562-42E7-4DF2-ABF1-0187017DEE5E}" destId="{F646FF7D-967A-41B1-A223-9923AA3EFB83}" srcOrd="0" destOrd="0" parTransId="{91BD3B2C-9A3C-4FE4-8B5E-0B5FD524473B}" sibTransId="{C0490FE9-D1F7-406F-8628-25F1DC8D9C7D}"/>
    <dgm:cxn modelId="{A37C21FE-BE39-4BB2-B507-FCAC870956E6}" type="presOf" srcId="{9C51A9E2-A22A-4EA4-A851-25778662864F}" destId="{8F8AE002-C75B-4786-9321-97B44DDC7117}" srcOrd="0" destOrd="0" presId="urn:microsoft.com/office/officeart/2005/8/layout/vList5"/>
    <dgm:cxn modelId="{30CED1FE-A455-4B53-AE82-74B1DCEF00EF}" type="presOf" srcId="{C1C95E04-EA60-40B0-B830-81A92B6F1C51}" destId="{F0EE598B-867D-44C0-831C-E814C7136C40}" srcOrd="0" destOrd="0" presId="urn:microsoft.com/office/officeart/2005/8/layout/vList5"/>
    <dgm:cxn modelId="{F3AB1D66-CBA2-4927-A646-2E9C2A8BE092}" type="presParOf" srcId="{D1E3AE3C-3161-46A9-9C4D-C6D9667E0F44}" destId="{803616D9-7A5A-43A1-A673-9A4AAB97275E}" srcOrd="0" destOrd="0" presId="urn:microsoft.com/office/officeart/2005/8/layout/vList5"/>
    <dgm:cxn modelId="{1BC1B430-EAEC-4B4B-A48C-2C512B47DA0D}" type="presParOf" srcId="{803616D9-7A5A-43A1-A673-9A4AAB97275E}" destId="{8D9929CB-A8A2-4207-89BD-B02E32D0FB68}" srcOrd="0" destOrd="0" presId="urn:microsoft.com/office/officeart/2005/8/layout/vList5"/>
    <dgm:cxn modelId="{DEA78E67-7D99-4179-9296-6EAB8B064E62}" type="presParOf" srcId="{D1E3AE3C-3161-46A9-9C4D-C6D9667E0F44}" destId="{EE57DEDD-6200-4FBB-A05E-D459F01367FF}" srcOrd="1" destOrd="0" presId="urn:microsoft.com/office/officeart/2005/8/layout/vList5"/>
    <dgm:cxn modelId="{CCECB4D1-928D-4E1F-8EDF-EDDF5A9CE34E}" type="presParOf" srcId="{D1E3AE3C-3161-46A9-9C4D-C6D9667E0F44}" destId="{8FA6D3B2-0A4E-4C43-86BA-F403087105CE}" srcOrd="2" destOrd="0" presId="urn:microsoft.com/office/officeart/2005/8/layout/vList5"/>
    <dgm:cxn modelId="{22B7A7E6-346F-41F8-99EF-9B526FA107CB}" type="presParOf" srcId="{8FA6D3B2-0A4E-4C43-86BA-F403087105CE}" destId="{4218DF96-8938-4248-8300-6D6A1B061573}" srcOrd="0" destOrd="0" presId="urn:microsoft.com/office/officeart/2005/8/layout/vList5"/>
    <dgm:cxn modelId="{138F3036-4336-4908-A6B8-4F16BFA5BCE4}" type="presParOf" srcId="{D1E3AE3C-3161-46A9-9C4D-C6D9667E0F44}" destId="{CC1F0CBC-A920-4BA3-89F6-332D1C544AB2}" srcOrd="3" destOrd="0" presId="urn:microsoft.com/office/officeart/2005/8/layout/vList5"/>
    <dgm:cxn modelId="{C8655B1A-E998-49D3-A65F-D6132D3C6F75}" type="presParOf" srcId="{D1E3AE3C-3161-46A9-9C4D-C6D9667E0F44}" destId="{FB8729DE-C775-4EFF-8C22-060B66F42567}" srcOrd="4" destOrd="0" presId="urn:microsoft.com/office/officeart/2005/8/layout/vList5"/>
    <dgm:cxn modelId="{8E7A9ECC-66E6-46E0-A8A7-E724696F7514}" type="presParOf" srcId="{FB8729DE-C775-4EFF-8C22-060B66F42567}" destId="{F0EE598B-867D-44C0-831C-E814C7136C40}" srcOrd="0" destOrd="0" presId="urn:microsoft.com/office/officeart/2005/8/layout/vList5"/>
    <dgm:cxn modelId="{8790C426-ED22-4B86-A80B-4B60A095CF26}" type="presParOf" srcId="{D1E3AE3C-3161-46A9-9C4D-C6D9667E0F44}" destId="{8F66AACC-3A4C-47C7-9836-618BCF90A146}" srcOrd="5" destOrd="0" presId="urn:microsoft.com/office/officeart/2005/8/layout/vList5"/>
    <dgm:cxn modelId="{306DA6B1-F1C7-4F25-B492-2453F11DB6DE}" type="presParOf" srcId="{D1E3AE3C-3161-46A9-9C4D-C6D9667E0F44}" destId="{F06C74BA-AD9E-4F3D-A2EF-FE45CD26D00B}" srcOrd="6" destOrd="0" presId="urn:microsoft.com/office/officeart/2005/8/layout/vList5"/>
    <dgm:cxn modelId="{241205A3-3405-44F8-AE53-F7B26A0F82AC}" type="presParOf" srcId="{F06C74BA-AD9E-4F3D-A2EF-FE45CD26D00B}" destId="{DFB0D4A9-F415-46C2-9758-946C9EDDDE79}" srcOrd="0" destOrd="0" presId="urn:microsoft.com/office/officeart/2005/8/layout/vList5"/>
    <dgm:cxn modelId="{5F95D912-8A02-4FA5-BAF0-ADF533FE2C6B}" type="presParOf" srcId="{D1E3AE3C-3161-46A9-9C4D-C6D9667E0F44}" destId="{D8ABCF53-DB49-456C-936C-607E9D6F9C5A}" srcOrd="7" destOrd="0" presId="urn:microsoft.com/office/officeart/2005/8/layout/vList5"/>
    <dgm:cxn modelId="{14DAB152-1E32-424D-A1E4-63E9B5FBC09D}" type="presParOf" srcId="{D1E3AE3C-3161-46A9-9C4D-C6D9667E0F44}" destId="{15470F28-C33C-4DF5-903C-05A9F86C1F3E}" srcOrd="8" destOrd="0" presId="urn:microsoft.com/office/officeart/2005/8/layout/vList5"/>
    <dgm:cxn modelId="{451F8AA2-C245-41CB-AE97-2F122B9DA293}" type="presParOf" srcId="{15470F28-C33C-4DF5-903C-05A9F86C1F3E}" destId="{DF213AD5-7069-48EB-8CD2-F2E6620DE911}" srcOrd="0" destOrd="0" presId="urn:microsoft.com/office/officeart/2005/8/layout/vList5"/>
    <dgm:cxn modelId="{C5F00316-71FA-4B5B-8C4D-E17F509D36FD}" type="presParOf" srcId="{D1E3AE3C-3161-46A9-9C4D-C6D9667E0F44}" destId="{51574807-6226-45EA-9FA5-0E185D896834}" srcOrd="9" destOrd="0" presId="urn:microsoft.com/office/officeart/2005/8/layout/vList5"/>
    <dgm:cxn modelId="{5782FCFF-CD5B-4A4E-B0A3-9D6B4AB0F1DC}" type="presParOf" srcId="{D1E3AE3C-3161-46A9-9C4D-C6D9667E0F44}" destId="{C8A2D0DA-F38B-4F15-8EE0-B2D3AC386845}" srcOrd="10" destOrd="0" presId="urn:microsoft.com/office/officeart/2005/8/layout/vList5"/>
    <dgm:cxn modelId="{9C56914E-BB4A-495D-B964-8F1EC65A1F09}" type="presParOf" srcId="{C8A2D0DA-F38B-4F15-8EE0-B2D3AC386845}" destId="{EFD2A203-6109-428A-88DC-D0A6483BD0AF}" srcOrd="0" destOrd="0" presId="urn:microsoft.com/office/officeart/2005/8/layout/vList5"/>
    <dgm:cxn modelId="{D15381C2-AE41-40B3-A781-5959B3309E83}" type="presParOf" srcId="{D1E3AE3C-3161-46A9-9C4D-C6D9667E0F44}" destId="{9CA64900-69E2-4AE5-B5A2-F2E204BC831D}" srcOrd="11" destOrd="0" presId="urn:microsoft.com/office/officeart/2005/8/layout/vList5"/>
    <dgm:cxn modelId="{451F9C85-79BF-4192-975E-36A555D64ACD}" type="presParOf" srcId="{D1E3AE3C-3161-46A9-9C4D-C6D9667E0F44}" destId="{760ED3AF-F88B-4260-82B2-3F40E8F80208}" srcOrd="12" destOrd="0" presId="urn:microsoft.com/office/officeart/2005/8/layout/vList5"/>
    <dgm:cxn modelId="{2B1F8000-1B16-4F95-868D-4617D67D22A1}" type="presParOf" srcId="{760ED3AF-F88B-4260-82B2-3F40E8F80208}" destId="{8913F34C-FC3E-49BD-891A-7B3782780997}" srcOrd="0" destOrd="0" presId="urn:microsoft.com/office/officeart/2005/8/layout/vList5"/>
    <dgm:cxn modelId="{BC69A348-2987-45E1-BC2D-94C8B495E27D}" type="presParOf" srcId="{D1E3AE3C-3161-46A9-9C4D-C6D9667E0F44}" destId="{252004DB-2539-4C33-94E5-027E6BDB6996}" srcOrd="13" destOrd="0" presId="urn:microsoft.com/office/officeart/2005/8/layout/vList5"/>
    <dgm:cxn modelId="{2B4E5C4A-E6DB-493C-8938-9077EB5C650B}" type="presParOf" srcId="{D1E3AE3C-3161-46A9-9C4D-C6D9667E0F44}" destId="{EDAFFC96-CF58-4DA3-A42A-CF5C8E5A307A}" srcOrd="14" destOrd="0" presId="urn:microsoft.com/office/officeart/2005/8/layout/vList5"/>
    <dgm:cxn modelId="{C60CD402-BEAB-4C80-8AC4-A76E29DECA96}" type="presParOf" srcId="{EDAFFC96-CF58-4DA3-A42A-CF5C8E5A307A}" destId="{FFB1AE73-296A-4767-AA85-74197DCD4260}" srcOrd="0" destOrd="0" presId="urn:microsoft.com/office/officeart/2005/8/layout/vList5"/>
    <dgm:cxn modelId="{78C1AB35-1E93-48E7-8422-BD2A21854262}" type="presParOf" srcId="{D1E3AE3C-3161-46A9-9C4D-C6D9667E0F44}" destId="{1C8ADC53-4556-4B77-9502-4B93EF146EDE}" srcOrd="15" destOrd="0" presId="urn:microsoft.com/office/officeart/2005/8/layout/vList5"/>
    <dgm:cxn modelId="{D340B6AB-2DDF-4FE9-914E-4F89B86F5E02}" type="presParOf" srcId="{D1E3AE3C-3161-46A9-9C4D-C6D9667E0F44}" destId="{CB9A53E3-C5A1-4C3A-9343-5E9751982816}" srcOrd="16" destOrd="0" presId="urn:microsoft.com/office/officeart/2005/8/layout/vList5"/>
    <dgm:cxn modelId="{8F944532-66E4-4DEA-B1F0-F204AC9B643B}" type="presParOf" srcId="{CB9A53E3-C5A1-4C3A-9343-5E9751982816}" destId="{8F8AE002-C75B-4786-9321-97B44DDC711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E4E5DC-8968-40D5-8D02-EC616A59EA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A2FB01-3DBF-4C60-9BFA-DF86938F262E}">
      <dgm:prSet custT="1"/>
      <dgm:spPr>
        <a:noFill/>
        <a:ln>
          <a:noFill/>
        </a:ln>
      </dgm:spPr>
      <dgm:t>
        <a:bodyPr/>
        <a:lstStyle/>
        <a:p>
          <a:r>
            <a:rPr lang="es-MX" sz="4000" dirty="0"/>
            <a:t>Firma del MDA Distrital</a:t>
          </a:r>
        </a:p>
      </dgm:t>
    </dgm:pt>
    <dgm:pt modelId="{B8CEFEA5-BAB3-4C01-B4B3-CB1D05852C5D}" type="parTrans" cxnId="{30A1089D-BD90-4406-A028-9E53364F1601}">
      <dgm:prSet/>
      <dgm:spPr/>
      <dgm:t>
        <a:bodyPr/>
        <a:lstStyle/>
        <a:p>
          <a:endParaRPr lang="es-ES"/>
        </a:p>
      </dgm:t>
    </dgm:pt>
    <dgm:pt modelId="{A7DD6A7A-8969-49E9-A1FA-A99B6C45B441}" type="sibTrans" cxnId="{30A1089D-BD90-4406-A028-9E53364F1601}">
      <dgm:prSet/>
      <dgm:spPr/>
      <dgm:t>
        <a:bodyPr/>
        <a:lstStyle/>
        <a:p>
          <a:endParaRPr lang="es-ES"/>
        </a:p>
      </dgm:t>
    </dgm:pt>
    <dgm:pt modelId="{C3D3B14A-DE35-42B9-B001-963790678B4B}" type="pres">
      <dgm:prSet presAssocID="{83E4E5DC-8968-40D5-8D02-EC616A59EAA4}" presName="linear" presStyleCnt="0">
        <dgm:presLayoutVars>
          <dgm:animLvl val="lvl"/>
          <dgm:resizeHandles val="exact"/>
        </dgm:presLayoutVars>
      </dgm:prSet>
      <dgm:spPr/>
    </dgm:pt>
    <dgm:pt modelId="{C784E402-216B-42FA-A665-4E93B412D976}" type="pres">
      <dgm:prSet presAssocID="{21A2FB01-3DBF-4C60-9BFA-DF86938F26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80050B-5B6C-4DB9-AEED-EF16AAA631A5}" type="presOf" srcId="{83E4E5DC-8968-40D5-8D02-EC616A59EAA4}" destId="{C3D3B14A-DE35-42B9-B001-963790678B4B}" srcOrd="0" destOrd="0" presId="urn:microsoft.com/office/officeart/2005/8/layout/vList2"/>
    <dgm:cxn modelId="{30A1089D-BD90-4406-A028-9E53364F1601}" srcId="{83E4E5DC-8968-40D5-8D02-EC616A59EAA4}" destId="{21A2FB01-3DBF-4C60-9BFA-DF86938F262E}" srcOrd="0" destOrd="0" parTransId="{B8CEFEA5-BAB3-4C01-B4B3-CB1D05852C5D}" sibTransId="{A7DD6A7A-8969-49E9-A1FA-A99B6C45B441}"/>
    <dgm:cxn modelId="{C957ADD2-3FDA-40F2-80D4-9EF0A334B52B}" type="presOf" srcId="{21A2FB01-3DBF-4C60-9BFA-DF86938F262E}" destId="{C784E402-216B-42FA-A665-4E93B412D976}" srcOrd="0" destOrd="0" presId="urn:microsoft.com/office/officeart/2005/8/layout/vList2"/>
    <dgm:cxn modelId="{2158C94A-2540-4188-82DC-782715D873A5}" type="presParOf" srcId="{C3D3B14A-DE35-42B9-B001-963790678B4B}" destId="{C784E402-216B-42FA-A665-4E93B412D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E5D5D0F-B828-45CB-A35F-6ECDE20FCF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7AA610-2BAA-4B69-BB50-AB0E50119140}">
      <dgm:prSet custT="1"/>
      <dgm:spPr>
        <a:solidFill>
          <a:srgbClr val="005DAA"/>
        </a:solidFill>
      </dgm:spPr>
      <dgm:t>
        <a:bodyPr/>
        <a:lstStyle/>
        <a:p>
          <a:r>
            <a:rPr lang="es-MX" sz="5400" b="0" dirty="0"/>
            <a:t>PARTE 4: BIBLIOGRAFÍA</a:t>
          </a:r>
          <a:endParaRPr lang="es-MX" sz="5400" dirty="0"/>
        </a:p>
      </dgm:t>
    </dgm:pt>
    <dgm:pt modelId="{8A68F5F3-C6BB-4395-8D47-48178F4D83E9}" type="parTrans" cxnId="{52F28B28-3EC3-40A6-BCE0-87F9444E2CFD}">
      <dgm:prSet/>
      <dgm:spPr/>
      <dgm:t>
        <a:bodyPr/>
        <a:lstStyle/>
        <a:p>
          <a:endParaRPr lang="es-ES"/>
        </a:p>
      </dgm:t>
    </dgm:pt>
    <dgm:pt modelId="{909D273D-E110-4D64-BD36-8FCCB89AD3E0}" type="sibTrans" cxnId="{52F28B28-3EC3-40A6-BCE0-87F9444E2CFD}">
      <dgm:prSet/>
      <dgm:spPr/>
      <dgm:t>
        <a:bodyPr/>
        <a:lstStyle/>
        <a:p>
          <a:endParaRPr lang="es-ES"/>
        </a:p>
      </dgm:t>
    </dgm:pt>
    <dgm:pt modelId="{F028CF88-FBDB-46AC-A17C-4F697C1A45FF}" type="pres">
      <dgm:prSet presAssocID="{4E5D5D0F-B828-45CB-A35F-6ECDE20FCF07}" presName="linear" presStyleCnt="0">
        <dgm:presLayoutVars>
          <dgm:animLvl val="lvl"/>
          <dgm:resizeHandles val="exact"/>
        </dgm:presLayoutVars>
      </dgm:prSet>
      <dgm:spPr/>
    </dgm:pt>
    <dgm:pt modelId="{C2AEC11F-29E3-44A9-B7B4-225B683E7D4E}" type="pres">
      <dgm:prSet presAssocID="{D67AA610-2BAA-4B69-BB50-AB0E50119140}" presName="parentText" presStyleLbl="node1" presStyleIdx="0" presStyleCnt="1" custScaleY="106107" custLinFactNeighborX="-6563" custLinFactNeighborY="-5659">
        <dgm:presLayoutVars>
          <dgm:chMax val="0"/>
          <dgm:bulletEnabled val="1"/>
        </dgm:presLayoutVars>
      </dgm:prSet>
      <dgm:spPr/>
    </dgm:pt>
  </dgm:ptLst>
  <dgm:cxnLst>
    <dgm:cxn modelId="{52F28B28-3EC3-40A6-BCE0-87F9444E2CFD}" srcId="{4E5D5D0F-B828-45CB-A35F-6ECDE20FCF07}" destId="{D67AA610-2BAA-4B69-BB50-AB0E50119140}" srcOrd="0" destOrd="0" parTransId="{8A68F5F3-C6BB-4395-8D47-48178F4D83E9}" sibTransId="{909D273D-E110-4D64-BD36-8FCCB89AD3E0}"/>
    <dgm:cxn modelId="{D4B176B4-4A01-4D5B-A832-E16FBD622277}" type="presOf" srcId="{D67AA610-2BAA-4B69-BB50-AB0E50119140}" destId="{C2AEC11F-29E3-44A9-B7B4-225B683E7D4E}" srcOrd="0" destOrd="0" presId="urn:microsoft.com/office/officeart/2005/8/layout/vList2"/>
    <dgm:cxn modelId="{80D199FF-767C-4163-9772-1468F16DFA43}" type="presOf" srcId="{4E5D5D0F-B828-45CB-A35F-6ECDE20FCF07}" destId="{F028CF88-FBDB-46AC-A17C-4F697C1A45FF}" srcOrd="0" destOrd="0" presId="urn:microsoft.com/office/officeart/2005/8/layout/vList2"/>
    <dgm:cxn modelId="{899A922C-6D16-4343-ACC8-248CDA152D2E}" type="presParOf" srcId="{F028CF88-FBDB-46AC-A17C-4F697C1A45FF}" destId="{C2AEC11F-29E3-44A9-B7B4-225B683E7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CB15402-3889-4360-827E-FA02B4E39C30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649550D-09A4-49A0-9210-FD3EBDAD1C0E}">
      <dgm:prSet phldrT="[Texto]"/>
      <dgm:spPr/>
      <dgm:t>
        <a:bodyPr/>
        <a:lstStyle/>
        <a:p>
          <a:r>
            <a:rPr lang="es-MX" dirty="0"/>
            <a:t>Reuniones y Mapeo de participación</a:t>
          </a:r>
        </a:p>
      </dgm:t>
    </dgm:pt>
    <dgm:pt modelId="{3E9385E8-3D32-4249-97BC-028D5AB79BAB}" type="parTrans" cxnId="{89ECC069-50D1-446C-92B0-9E8E08CA4080}">
      <dgm:prSet/>
      <dgm:spPr/>
      <dgm:t>
        <a:bodyPr/>
        <a:lstStyle/>
        <a:p>
          <a:endParaRPr lang="es-MX"/>
        </a:p>
      </dgm:t>
    </dgm:pt>
    <dgm:pt modelId="{A6F2BEA2-C4D7-4D01-AF8D-D9BB2B961A89}" type="sibTrans" cxnId="{89ECC069-50D1-446C-92B0-9E8E08CA4080}">
      <dgm:prSet/>
      <dgm:spPr/>
      <dgm:t>
        <a:bodyPr/>
        <a:lstStyle/>
        <a:p>
          <a:endParaRPr lang="es-MX"/>
        </a:p>
      </dgm:t>
    </dgm:pt>
    <dgm:pt modelId="{218B42B5-EFB1-451B-B954-2D0BCB2AF783}">
      <dgm:prSet phldrT="[Texto]"/>
      <dgm:spPr/>
      <dgm:t>
        <a:bodyPr/>
        <a:lstStyle/>
        <a:p>
          <a:r>
            <a:rPr lang="es-MX" dirty="0"/>
            <a:t>Encuestas y Entrevistas</a:t>
          </a:r>
        </a:p>
      </dgm:t>
    </dgm:pt>
    <dgm:pt modelId="{420B0617-36DC-4098-B9A8-4CB482BB150B}" type="parTrans" cxnId="{BA926C91-81AA-4747-A307-D398B3D4E9BE}">
      <dgm:prSet/>
      <dgm:spPr/>
      <dgm:t>
        <a:bodyPr/>
        <a:lstStyle/>
        <a:p>
          <a:endParaRPr lang="es-MX"/>
        </a:p>
      </dgm:t>
    </dgm:pt>
    <dgm:pt modelId="{085B918D-E4B0-4217-AE60-D30F1EF72269}" type="sibTrans" cxnId="{BA926C91-81AA-4747-A307-D398B3D4E9BE}">
      <dgm:prSet/>
      <dgm:spPr/>
      <dgm:t>
        <a:bodyPr/>
        <a:lstStyle/>
        <a:p>
          <a:endParaRPr lang="es-MX"/>
        </a:p>
      </dgm:t>
    </dgm:pt>
    <dgm:pt modelId="{4CA0EA60-E06C-40C3-B8E7-3F6BFCDC0A2C}">
      <dgm:prSet phldrT="[Texto]"/>
      <dgm:spPr/>
      <dgm:t>
        <a:bodyPr/>
        <a:lstStyle/>
        <a:p>
          <a:r>
            <a:rPr lang="es-MX" dirty="0"/>
            <a:t>Grupos de opinión</a:t>
          </a:r>
        </a:p>
      </dgm:t>
    </dgm:pt>
    <dgm:pt modelId="{1EA6834F-D463-4CCA-B4DD-6A17CB4FEB71}" type="parTrans" cxnId="{7AF8D0C5-4E0A-4FA6-9C62-FBF64AB793C4}">
      <dgm:prSet/>
      <dgm:spPr/>
      <dgm:t>
        <a:bodyPr/>
        <a:lstStyle/>
        <a:p>
          <a:endParaRPr lang="es-MX"/>
        </a:p>
      </dgm:t>
    </dgm:pt>
    <dgm:pt modelId="{869EC4C9-D182-4C68-AFA7-7FBCE3EC9F42}" type="sibTrans" cxnId="{7AF8D0C5-4E0A-4FA6-9C62-FBF64AB793C4}">
      <dgm:prSet/>
      <dgm:spPr/>
      <dgm:t>
        <a:bodyPr/>
        <a:lstStyle/>
        <a:p>
          <a:endParaRPr lang="es-MX"/>
        </a:p>
      </dgm:t>
    </dgm:pt>
    <dgm:pt modelId="{794F3D3F-5005-44F3-8B34-AE18E8E23A09}">
      <dgm:prSet phldrT="[Texto]"/>
      <dgm:spPr/>
      <dgm:t>
        <a:bodyPr/>
        <a:lstStyle/>
        <a:p>
          <a:r>
            <a:rPr lang="es-MX" dirty="0"/>
            <a:t>Inventario de activos</a:t>
          </a:r>
        </a:p>
      </dgm:t>
    </dgm:pt>
    <dgm:pt modelId="{C40C3B2D-03F3-43DE-AF3E-CEA62263CFB2}" type="parTrans" cxnId="{F0125907-7CB3-42D8-A0F1-EDF9F84C6680}">
      <dgm:prSet/>
      <dgm:spPr/>
      <dgm:t>
        <a:bodyPr/>
        <a:lstStyle/>
        <a:p>
          <a:endParaRPr lang="es-MX"/>
        </a:p>
      </dgm:t>
    </dgm:pt>
    <dgm:pt modelId="{6370B037-B33A-4863-AF11-94A33143C056}" type="sibTrans" cxnId="{F0125907-7CB3-42D8-A0F1-EDF9F84C6680}">
      <dgm:prSet/>
      <dgm:spPr/>
      <dgm:t>
        <a:bodyPr/>
        <a:lstStyle/>
        <a:p>
          <a:endParaRPr lang="es-MX"/>
        </a:p>
      </dgm:t>
    </dgm:pt>
    <dgm:pt modelId="{04F39B8D-298D-4B97-B39B-192068749AAC}" type="pres">
      <dgm:prSet presAssocID="{0CB15402-3889-4360-827E-FA02B4E39C30}" presName="matrix" presStyleCnt="0">
        <dgm:presLayoutVars>
          <dgm:chMax val="1"/>
          <dgm:dir/>
          <dgm:resizeHandles val="exact"/>
        </dgm:presLayoutVars>
      </dgm:prSet>
      <dgm:spPr/>
    </dgm:pt>
    <dgm:pt modelId="{DAE83795-11F5-4DF2-9E4C-C595E487249C}" type="pres">
      <dgm:prSet presAssocID="{0CB15402-3889-4360-827E-FA02B4E39C30}" presName="diamond" presStyleLbl="bgShp" presStyleIdx="0" presStyleCnt="1"/>
      <dgm:spPr/>
    </dgm:pt>
    <dgm:pt modelId="{92CC92A0-06B8-433D-8ABD-BB000F1A2D72}" type="pres">
      <dgm:prSet presAssocID="{0CB15402-3889-4360-827E-FA02B4E39C3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B97D001-1275-4D61-A666-CCF6000ACA3B}" type="pres">
      <dgm:prSet presAssocID="{0CB15402-3889-4360-827E-FA02B4E39C3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BD979C-7F42-4134-9E41-14883F76CE0A}" type="pres">
      <dgm:prSet presAssocID="{0CB15402-3889-4360-827E-FA02B4E39C3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48589A-7E3C-423F-9A37-21605CF92CA6}" type="pres">
      <dgm:prSet presAssocID="{0CB15402-3889-4360-827E-FA02B4E39C3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125907-7CB3-42D8-A0F1-EDF9F84C6680}" srcId="{0CB15402-3889-4360-827E-FA02B4E39C30}" destId="{794F3D3F-5005-44F3-8B34-AE18E8E23A09}" srcOrd="3" destOrd="0" parTransId="{C40C3B2D-03F3-43DE-AF3E-CEA62263CFB2}" sibTransId="{6370B037-B33A-4863-AF11-94A33143C056}"/>
    <dgm:cxn modelId="{BFFC2648-01D3-4D7D-BC44-324B2B08FB1F}" type="presOf" srcId="{794F3D3F-5005-44F3-8B34-AE18E8E23A09}" destId="{D848589A-7E3C-423F-9A37-21605CF92CA6}" srcOrd="0" destOrd="0" presId="urn:microsoft.com/office/officeart/2005/8/layout/matrix3"/>
    <dgm:cxn modelId="{4F841C4A-A35A-46FA-957E-AD9E39B42C25}" type="presOf" srcId="{218B42B5-EFB1-451B-B954-2D0BCB2AF783}" destId="{2B97D001-1275-4D61-A666-CCF6000ACA3B}" srcOrd="0" destOrd="0" presId="urn:microsoft.com/office/officeart/2005/8/layout/matrix3"/>
    <dgm:cxn modelId="{89ECC069-50D1-446C-92B0-9E8E08CA4080}" srcId="{0CB15402-3889-4360-827E-FA02B4E39C30}" destId="{6649550D-09A4-49A0-9210-FD3EBDAD1C0E}" srcOrd="0" destOrd="0" parTransId="{3E9385E8-3D32-4249-97BC-028D5AB79BAB}" sibTransId="{A6F2BEA2-C4D7-4D01-AF8D-D9BB2B961A89}"/>
    <dgm:cxn modelId="{3EFEF17B-98E3-44E0-94EE-9C4214662F18}" type="presOf" srcId="{4CA0EA60-E06C-40C3-B8E7-3F6BFCDC0A2C}" destId="{76BD979C-7F42-4134-9E41-14883F76CE0A}" srcOrd="0" destOrd="0" presId="urn:microsoft.com/office/officeart/2005/8/layout/matrix3"/>
    <dgm:cxn modelId="{BA926C91-81AA-4747-A307-D398B3D4E9BE}" srcId="{0CB15402-3889-4360-827E-FA02B4E39C30}" destId="{218B42B5-EFB1-451B-B954-2D0BCB2AF783}" srcOrd="1" destOrd="0" parTransId="{420B0617-36DC-4098-B9A8-4CB482BB150B}" sibTransId="{085B918D-E4B0-4217-AE60-D30F1EF72269}"/>
    <dgm:cxn modelId="{7AF8D0C5-4E0A-4FA6-9C62-FBF64AB793C4}" srcId="{0CB15402-3889-4360-827E-FA02B4E39C30}" destId="{4CA0EA60-E06C-40C3-B8E7-3F6BFCDC0A2C}" srcOrd="2" destOrd="0" parTransId="{1EA6834F-D463-4CCA-B4DD-6A17CB4FEB71}" sibTransId="{869EC4C9-D182-4C68-AFA7-7FBCE3EC9F42}"/>
    <dgm:cxn modelId="{D85643ED-C71F-450D-9C0C-92904743318F}" type="presOf" srcId="{6649550D-09A4-49A0-9210-FD3EBDAD1C0E}" destId="{92CC92A0-06B8-433D-8ABD-BB000F1A2D72}" srcOrd="0" destOrd="0" presId="urn:microsoft.com/office/officeart/2005/8/layout/matrix3"/>
    <dgm:cxn modelId="{81F061EF-B4B1-4031-863E-760FD2692E9E}" type="presOf" srcId="{0CB15402-3889-4360-827E-FA02B4E39C30}" destId="{04F39B8D-298D-4B97-B39B-192068749AAC}" srcOrd="0" destOrd="0" presId="urn:microsoft.com/office/officeart/2005/8/layout/matrix3"/>
    <dgm:cxn modelId="{7848F7DE-38E8-43D7-AC14-2B6C13B0F77D}" type="presParOf" srcId="{04F39B8D-298D-4B97-B39B-192068749AAC}" destId="{DAE83795-11F5-4DF2-9E4C-C595E487249C}" srcOrd="0" destOrd="0" presId="urn:microsoft.com/office/officeart/2005/8/layout/matrix3"/>
    <dgm:cxn modelId="{8D45191C-6D55-4622-88BB-24BAEB2D764F}" type="presParOf" srcId="{04F39B8D-298D-4B97-B39B-192068749AAC}" destId="{92CC92A0-06B8-433D-8ABD-BB000F1A2D72}" srcOrd="1" destOrd="0" presId="urn:microsoft.com/office/officeart/2005/8/layout/matrix3"/>
    <dgm:cxn modelId="{23C9D5C7-3A65-4D2A-ADA0-1B4061843C62}" type="presParOf" srcId="{04F39B8D-298D-4B97-B39B-192068749AAC}" destId="{2B97D001-1275-4D61-A666-CCF6000ACA3B}" srcOrd="2" destOrd="0" presId="urn:microsoft.com/office/officeart/2005/8/layout/matrix3"/>
    <dgm:cxn modelId="{13E47965-1D95-45E9-A37C-EA3994D68CCA}" type="presParOf" srcId="{04F39B8D-298D-4B97-B39B-192068749AAC}" destId="{76BD979C-7F42-4134-9E41-14883F76CE0A}" srcOrd="3" destOrd="0" presId="urn:microsoft.com/office/officeart/2005/8/layout/matrix3"/>
    <dgm:cxn modelId="{89AB6177-F225-4537-98C3-8E5FF65503F6}" type="presParOf" srcId="{04F39B8D-298D-4B97-B39B-192068749AAC}" destId="{D848589A-7E3C-423F-9A37-21605CF92CA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6CB60-C710-474D-8769-F921B5E38A9E}" type="doc">
      <dgm:prSet loTypeId="urn:microsoft.com/office/officeart/2005/8/layout/arrow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5FAD341-F4A9-4961-8722-FD6376F63B5F}">
      <dgm:prSet phldrT="[Texto]"/>
      <dgm:spPr/>
      <dgm:t>
        <a:bodyPr/>
        <a:lstStyle/>
        <a:p>
          <a:r>
            <a:rPr lang="es-ES" u="sng" dirty="0"/>
            <a:t>Aportaciones</a:t>
          </a:r>
        </a:p>
      </dgm:t>
    </dgm:pt>
    <dgm:pt modelId="{375750AC-D772-46DE-B8C9-C081ADF1616D}" type="parTrans" cxnId="{3F3A4DD5-8C3C-4D28-B4D0-EFFC1911A41E}">
      <dgm:prSet/>
      <dgm:spPr/>
      <dgm:t>
        <a:bodyPr/>
        <a:lstStyle/>
        <a:p>
          <a:endParaRPr lang="es-ES"/>
        </a:p>
      </dgm:t>
    </dgm:pt>
    <dgm:pt modelId="{319D1D7A-528F-4AE1-907D-94F23032A561}" type="sibTrans" cxnId="{3F3A4DD5-8C3C-4D28-B4D0-EFFC1911A41E}">
      <dgm:prSet/>
      <dgm:spPr/>
      <dgm:t>
        <a:bodyPr/>
        <a:lstStyle/>
        <a:p>
          <a:endParaRPr lang="es-ES"/>
        </a:p>
      </dgm:t>
    </dgm:pt>
    <dgm:pt modelId="{2067D450-45A8-419D-B698-C6A0317DCA5E}">
      <dgm:prSet phldrT="[Texto]"/>
      <dgm:spPr/>
      <dgm:t>
        <a:bodyPr/>
        <a:lstStyle/>
        <a:p>
          <a:r>
            <a:rPr lang="es-ES" u="sng" dirty="0"/>
            <a:t>Subvenciones</a:t>
          </a:r>
        </a:p>
      </dgm:t>
    </dgm:pt>
    <dgm:pt modelId="{08DB47FB-EC97-4415-A3C3-74930C6DB5D2}" type="parTrans" cxnId="{B94AD8B3-E241-417E-982D-6B49F3DA285C}">
      <dgm:prSet/>
      <dgm:spPr/>
      <dgm:t>
        <a:bodyPr/>
        <a:lstStyle/>
        <a:p>
          <a:endParaRPr lang="es-ES"/>
        </a:p>
      </dgm:t>
    </dgm:pt>
    <dgm:pt modelId="{0A7E400B-73A2-46C5-A24C-BC4953F0900F}" type="sibTrans" cxnId="{B94AD8B3-E241-417E-982D-6B49F3DA285C}">
      <dgm:prSet/>
      <dgm:spPr/>
      <dgm:t>
        <a:bodyPr/>
        <a:lstStyle/>
        <a:p>
          <a:endParaRPr lang="es-ES"/>
        </a:p>
      </dgm:t>
    </dgm:pt>
    <dgm:pt modelId="{E6B5C6B3-5CC5-451C-ACD5-F0E79B4FFBAF}" type="pres">
      <dgm:prSet presAssocID="{8B86CB60-C710-474D-8769-F921B5E38A9E}" presName="compositeShape" presStyleCnt="0">
        <dgm:presLayoutVars>
          <dgm:chMax val="2"/>
          <dgm:dir/>
          <dgm:resizeHandles val="exact"/>
        </dgm:presLayoutVars>
      </dgm:prSet>
      <dgm:spPr/>
    </dgm:pt>
    <dgm:pt modelId="{C509F8DA-B5E8-4494-B5D4-B0F4B1973D69}" type="pres">
      <dgm:prSet presAssocID="{55FAD341-F4A9-4961-8722-FD6376F63B5F}" presName="upArrow" presStyleLbl="node1" presStyleIdx="0" presStyleCnt="2"/>
      <dgm:spPr/>
    </dgm:pt>
    <dgm:pt modelId="{72C3D304-F8FE-4E29-BE5F-B4D23337F44E}" type="pres">
      <dgm:prSet presAssocID="{55FAD341-F4A9-4961-8722-FD6376F63B5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A7D4D69-28DE-4F23-8693-94CDAEC14BB4}" type="pres">
      <dgm:prSet presAssocID="{2067D450-45A8-419D-B698-C6A0317DCA5E}" presName="downArrow" presStyleLbl="node1" presStyleIdx="1" presStyleCnt="2"/>
      <dgm:spPr/>
    </dgm:pt>
    <dgm:pt modelId="{D028A24D-6602-4D9C-8A23-0136070D127C}" type="pres">
      <dgm:prSet presAssocID="{2067D450-45A8-419D-B698-C6A0317DCA5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89DED0D-C8D7-46B9-BCBA-8D5D4723744D}" type="presOf" srcId="{55FAD341-F4A9-4961-8722-FD6376F63B5F}" destId="{72C3D304-F8FE-4E29-BE5F-B4D23337F44E}" srcOrd="0" destOrd="0" presId="urn:microsoft.com/office/officeart/2005/8/layout/arrow4"/>
    <dgm:cxn modelId="{D0231D59-CEB5-45D0-B737-01413212CCCF}" type="presOf" srcId="{8B86CB60-C710-474D-8769-F921B5E38A9E}" destId="{E6B5C6B3-5CC5-451C-ACD5-F0E79B4FFBAF}" srcOrd="0" destOrd="0" presId="urn:microsoft.com/office/officeart/2005/8/layout/arrow4"/>
    <dgm:cxn modelId="{CC353093-4936-4333-BE83-48EF9A8A3A27}" type="presOf" srcId="{2067D450-45A8-419D-B698-C6A0317DCA5E}" destId="{D028A24D-6602-4D9C-8A23-0136070D127C}" srcOrd="0" destOrd="0" presId="urn:microsoft.com/office/officeart/2005/8/layout/arrow4"/>
    <dgm:cxn modelId="{B94AD8B3-E241-417E-982D-6B49F3DA285C}" srcId="{8B86CB60-C710-474D-8769-F921B5E38A9E}" destId="{2067D450-45A8-419D-B698-C6A0317DCA5E}" srcOrd="1" destOrd="0" parTransId="{08DB47FB-EC97-4415-A3C3-74930C6DB5D2}" sibTransId="{0A7E400B-73A2-46C5-A24C-BC4953F0900F}"/>
    <dgm:cxn modelId="{3F3A4DD5-8C3C-4D28-B4D0-EFFC1911A41E}" srcId="{8B86CB60-C710-474D-8769-F921B5E38A9E}" destId="{55FAD341-F4A9-4961-8722-FD6376F63B5F}" srcOrd="0" destOrd="0" parTransId="{375750AC-D772-46DE-B8C9-C081ADF1616D}" sibTransId="{319D1D7A-528F-4AE1-907D-94F23032A561}"/>
    <dgm:cxn modelId="{E395373A-AAEA-4E41-AD34-C8662A1D68B1}" type="presParOf" srcId="{E6B5C6B3-5CC5-451C-ACD5-F0E79B4FFBAF}" destId="{C509F8DA-B5E8-4494-B5D4-B0F4B1973D69}" srcOrd="0" destOrd="0" presId="urn:microsoft.com/office/officeart/2005/8/layout/arrow4"/>
    <dgm:cxn modelId="{4ED2F382-9D96-4D86-A768-D22B6BE51F59}" type="presParOf" srcId="{E6B5C6B3-5CC5-451C-ACD5-F0E79B4FFBAF}" destId="{72C3D304-F8FE-4E29-BE5F-B4D23337F44E}" srcOrd="1" destOrd="0" presId="urn:microsoft.com/office/officeart/2005/8/layout/arrow4"/>
    <dgm:cxn modelId="{2B834621-6040-4514-AC16-7488B050F4A9}" type="presParOf" srcId="{E6B5C6B3-5CC5-451C-ACD5-F0E79B4FFBAF}" destId="{0A7D4D69-28DE-4F23-8693-94CDAEC14BB4}" srcOrd="2" destOrd="0" presId="urn:microsoft.com/office/officeart/2005/8/layout/arrow4"/>
    <dgm:cxn modelId="{A12B0B8A-7CDD-4BC6-B368-11D6B56269FA}" type="presParOf" srcId="{E6B5C6B3-5CC5-451C-ACD5-F0E79B4FFBAF}" destId="{D028A24D-6602-4D9C-8A23-0136070D127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17965-43E0-4878-A9C9-56129795DE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30E132-A7E1-4A97-9C17-857E132742E5}">
      <dgm:prSet custT="1"/>
      <dgm:spPr>
        <a:noFill/>
      </dgm:spPr>
      <dgm:t>
        <a:bodyPr/>
        <a:lstStyle/>
        <a:p>
          <a:pPr rtl="0"/>
          <a:r>
            <a:rPr lang="es-MX" sz="4800" dirty="0"/>
            <a:t>Reciprocidad</a:t>
          </a:r>
        </a:p>
      </dgm:t>
    </dgm:pt>
    <dgm:pt modelId="{75930641-6346-49B6-B93F-CC8C8E542FC7}" type="parTrans" cxnId="{2C0F3CBC-F8C0-4A40-A306-A05F1C714021}">
      <dgm:prSet/>
      <dgm:spPr/>
      <dgm:t>
        <a:bodyPr/>
        <a:lstStyle/>
        <a:p>
          <a:endParaRPr lang="es-ES"/>
        </a:p>
      </dgm:t>
    </dgm:pt>
    <dgm:pt modelId="{51EE3A98-5671-40CC-8D3E-DB885DD5A4F1}" type="sibTrans" cxnId="{2C0F3CBC-F8C0-4A40-A306-A05F1C714021}">
      <dgm:prSet/>
      <dgm:spPr/>
      <dgm:t>
        <a:bodyPr/>
        <a:lstStyle/>
        <a:p>
          <a:endParaRPr lang="es-ES"/>
        </a:p>
      </dgm:t>
    </dgm:pt>
    <dgm:pt modelId="{B1D4F323-A5D6-4642-89F3-CCCBAE9E304C}" type="pres">
      <dgm:prSet presAssocID="{FC017965-43E0-4878-A9C9-56129795DE50}" presName="linear" presStyleCnt="0">
        <dgm:presLayoutVars>
          <dgm:animLvl val="lvl"/>
          <dgm:resizeHandles val="exact"/>
        </dgm:presLayoutVars>
      </dgm:prSet>
      <dgm:spPr/>
    </dgm:pt>
    <dgm:pt modelId="{8EDC7532-E295-4474-BDE7-CE7F994C5A87}" type="pres">
      <dgm:prSet presAssocID="{2B30E132-A7E1-4A97-9C17-857E13274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3AEB62-C935-44F1-96AF-02E0967D0D34}" type="presOf" srcId="{FC017965-43E0-4878-A9C9-56129795DE50}" destId="{B1D4F323-A5D6-4642-89F3-CCCBAE9E304C}" srcOrd="0" destOrd="0" presId="urn:microsoft.com/office/officeart/2005/8/layout/vList2"/>
    <dgm:cxn modelId="{2C0F3CBC-F8C0-4A40-A306-A05F1C714021}" srcId="{FC017965-43E0-4878-A9C9-56129795DE50}" destId="{2B30E132-A7E1-4A97-9C17-857E132742E5}" srcOrd="0" destOrd="0" parTransId="{75930641-6346-49B6-B93F-CC8C8E542FC7}" sibTransId="{51EE3A98-5671-40CC-8D3E-DB885DD5A4F1}"/>
    <dgm:cxn modelId="{56F6EFC6-747A-402E-BE52-92B39916A860}" type="presOf" srcId="{2B30E132-A7E1-4A97-9C17-857E132742E5}" destId="{8EDC7532-E295-4474-BDE7-CE7F994C5A87}" srcOrd="0" destOrd="0" presId="urn:microsoft.com/office/officeart/2005/8/layout/vList2"/>
    <dgm:cxn modelId="{12642F8B-4A91-447C-AB7C-B8FB3C7CB38C}" type="presParOf" srcId="{B1D4F323-A5D6-4642-89F3-CCCBAE9E304C}" destId="{8EDC7532-E295-4474-BDE7-CE7F994C5A8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17965-43E0-4878-A9C9-56129795DE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30E132-A7E1-4A97-9C17-857E132742E5}">
      <dgm:prSet custT="1"/>
      <dgm:spPr>
        <a:noFill/>
      </dgm:spPr>
      <dgm:t>
        <a:bodyPr/>
        <a:lstStyle/>
        <a:p>
          <a:pPr rtl="0"/>
          <a:r>
            <a:rPr lang="es-MX" sz="4800" dirty="0"/>
            <a:t>Fondos de Financiamiento</a:t>
          </a:r>
        </a:p>
      </dgm:t>
    </dgm:pt>
    <dgm:pt modelId="{75930641-6346-49B6-B93F-CC8C8E542FC7}" type="parTrans" cxnId="{2C0F3CBC-F8C0-4A40-A306-A05F1C714021}">
      <dgm:prSet/>
      <dgm:spPr/>
      <dgm:t>
        <a:bodyPr/>
        <a:lstStyle/>
        <a:p>
          <a:endParaRPr lang="es-ES"/>
        </a:p>
      </dgm:t>
    </dgm:pt>
    <dgm:pt modelId="{51EE3A98-5671-40CC-8D3E-DB885DD5A4F1}" type="sibTrans" cxnId="{2C0F3CBC-F8C0-4A40-A306-A05F1C714021}">
      <dgm:prSet/>
      <dgm:spPr/>
      <dgm:t>
        <a:bodyPr/>
        <a:lstStyle/>
        <a:p>
          <a:endParaRPr lang="es-ES"/>
        </a:p>
      </dgm:t>
    </dgm:pt>
    <dgm:pt modelId="{B1D4F323-A5D6-4642-89F3-CCCBAE9E304C}" type="pres">
      <dgm:prSet presAssocID="{FC017965-43E0-4878-A9C9-56129795DE50}" presName="linear" presStyleCnt="0">
        <dgm:presLayoutVars>
          <dgm:animLvl val="lvl"/>
          <dgm:resizeHandles val="exact"/>
        </dgm:presLayoutVars>
      </dgm:prSet>
      <dgm:spPr/>
    </dgm:pt>
    <dgm:pt modelId="{8EDC7532-E295-4474-BDE7-CE7F994C5A87}" type="pres">
      <dgm:prSet presAssocID="{2B30E132-A7E1-4A97-9C17-857E13274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3AEB62-C935-44F1-96AF-02E0967D0D34}" type="presOf" srcId="{FC017965-43E0-4878-A9C9-56129795DE50}" destId="{B1D4F323-A5D6-4642-89F3-CCCBAE9E304C}" srcOrd="0" destOrd="0" presId="urn:microsoft.com/office/officeart/2005/8/layout/vList2"/>
    <dgm:cxn modelId="{2C0F3CBC-F8C0-4A40-A306-A05F1C714021}" srcId="{FC017965-43E0-4878-A9C9-56129795DE50}" destId="{2B30E132-A7E1-4A97-9C17-857E132742E5}" srcOrd="0" destOrd="0" parTransId="{75930641-6346-49B6-B93F-CC8C8E542FC7}" sibTransId="{51EE3A98-5671-40CC-8D3E-DB885DD5A4F1}"/>
    <dgm:cxn modelId="{56F6EFC6-747A-402E-BE52-92B39916A860}" type="presOf" srcId="{2B30E132-A7E1-4A97-9C17-857E132742E5}" destId="{8EDC7532-E295-4474-BDE7-CE7F994C5A87}" srcOrd="0" destOrd="0" presId="urn:microsoft.com/office/officeart/2005/8/layout/vList2"/>
    <dgm:cxn modelId="{12642F8B-4A91-447C-AB7C-B8FB3C7CB38C}" type="presParOf" srcId="{B1D4F323-A5D6-4642-89F3-CCCBAE9E304C}" destId="{8EDC7532-E295-4474-BDE7-CE7F994C5A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C5D42-5F03-49EF-A632-9D07680ADE97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956B4A9E-30A3-457A-9EBD-CAA150452372}">
      <dgm:prSet phldrT="[Texto]"/>
      <dgm:spPr/>
      <dgm:t>
        <a:bodyPr/>
        <a:lstStyle/>
        <a:p>
          <a:r>
            <a:rPr lang="es-ES" dirty="0"/>
            <a:t>Fondo Anual-SHARE</a:t>
          </a:r>
        </a:p>
      </dgm:t>
    </dgm:pt>
    <dgm:pt modelId="{640D2F41-4443-4DA0-A8EC-B3C120E1C31F}" type="parTrans" cxnId="{15262A85-B8A7-47B2-A95D-1066303A1B0B}">
      <dgm:prSet/>
      <dgm:spPr/>
      <dgm:t>
        <a:bodyPr/>
        <a:lstStyle/>
        <a:p>
          <a:endParaRPr lang="es-ES"/>
        </a:p>
      </dgm:t>
    </dgm:pt>
    <dgm:pt modelId="{6C30A1AF-25CA-44E3-8FA3-518BF48E7147}" type="sibTrans" cxnId="{15262A85-B8A7-47B2-A95D-1066303A1B0B}">
      <dgm:prSet/>
      <dgm:spPr/>
      <dgm:t>
        <a:bodyPr/>
        <a:lstStyle/>
        <a:p>
          <a:endParaRPr lang="es-ES"/>
        </a:p>
      </dgm:t>
    </dgm:pt>
    <dgm:pt modelId="{9CB337E6-41B0-46FD-BA81-743266D8B506}">
      <dgm:prSet phldrT="[Texto]"/>
      <dgm:spPr/>
      <dgm:t>
        <a:bodyPr/>
        <a:lstStyle/>
        <a:p>
          <a:r>
            <a:rPr lang="es-ES" dirty="0"/>
            <a:t>Fuente principal de fondeo de proyectos (subvenciones)</a:t>
          </a:r>
        </a:p>
      </dgm:t>
    </dgm:pt>
    <dgm:pt modelId="{A18EAF01-9916-48A7-A550-C5389BEAAB70}" type="parTrans" cxnId="{C678C68F-B088-4787-9A89-7E5B7F613349}">
      <dgm:prSet/>
      <dgm:spPr/>
      <dgm:t>
        <a:bodyPr/>
        <a:lstStyle/>
        <a:p>
          <a:endParaRPr lang="es-ES"/>
        </a:p>
      </dgm:t>
    </dgm:pt>
    <dgm:pt modelId="{2ADAD5DD-F556-4932-A8B1-F9DA4DFB7D8E}" type="sibTrans" cxnId="{C678C68F-B088-4787-9A89-7E5B7F613349}">
      <dgm:prSet/>
      <dgm:spPr/>
      <dgm:t>
        <a:bodyPr/>
        <a:lstStyle/>
        <a:p>
          <a:endParaRPr lang="es-ES"/>
        </a:p>
      </dgm:t>
    </dgm:pt>
    <dgm:pt modelId="{30CD8003-CC35-4D0F-B50B-FDEA3C402C93}">
      <dgm:prSet phldrT="[Texto]"/>
      <dgm:spPr/>
      <dgm:t>
        <a:bodyPr/>
        <a:lstStyle/>
        <a:p>
          <a:r>
            <a:rPr lang="es-ES" dirty="0"/>
            <a:t>Fondo de Dotación</a:t>
          </a:r>
        </a:p>
      </dgm:t>
    </dgm:pt>
    <dgm:pt modelId="{AC3C193C-07A1-4C8F-A3EB-58A19FCF911A}" type="parTrans" cxnId="{A296D2FE-2C37-4A2F-AB22-17904DCD8339}">
      <dgm:prSet/>
      <dgm:spPr/>
      <dgm:t>
        <a:bodyPr/>
        <a:lstStyle/>
        <a:p>
          <a:endParaRPr lang="es-ES"/>
        </a:p>
      </dgm:t>
    </dgm:pt>
    <dgm:pt modelId="{2AF653E0-C9D6-4DA0-8717-3A211CADE0A6}" type="sibTrans" cxnId="{A296D2FE-2C37-4A2F-AB22-17904DCD8339}">
      <dgm:prSet/>
      <dgm:spPr/>
      <dgm:t>
        <a:bodyPr/>
        <a:lstStyle/>
        <a:p>
          <a:endParaRPr lang="es-ES"/>
        </a:p>
      </dgm:t>
    </dgm:pt>
    <dgm:pt modelId="{FF4B946E-04DC-4CF6-AA0A-A86D76182EE3}">
      <dgm:prSet phldrT="[Texto]"/>
      <dgm:spPr/>
      <dgm:t>
        <a:bodyPr/>
        <a:lstStyle/>
        <a:p>
          <a:r>
            <a:rPr lang="es-ES" dirty="0"/>
            <a:t>Capital de LFR, fuente de inversión de sus fondos</a:t>
          </a:r>
        </a:p>
      </dgm:t>
    </dgm:pt>
    <dgm:pt modelId="{020DC2E4-3F68-421B-90E5-27F6FB5D56AB}" type="parTrans" cxnId="{5C3C3BC2-7962-42E1-A2FD-FD11D1C804AE}">
      <dgm:prSet/>
      <dgm:spPr/>
      <dgm:t>
        <a:bodyPr/>
        <a:lstStyle/>
        <a:p>
          <a:endParaRPr lang="es-ES"/>
        </a:p>
      </dgm:t>
    </dgm:pt>
    <dgm:pt modelId="{3013207B-B0C2-4EED-8BD6-6A7E770B0EEE}" type="sibTrans" cxnId="{5C3C3BC2-7962-42E1-A2FD-FD11D1C804AE}">
      <dgm:prSet/>
      <dgm:spPr/>
      <dgm:t>
        <a:bodyPr/>
        <a:lstStyle/>
        <a:p>
          <a:endParaRPr lang="es-ES"/>
        </a:p>
      </dgm:t>
    </dgm:pt>
    <dgm:pt modelId="{C24B3014-EBAA-4B5A-A973-7105F8697449}">
      <dgm:prSet phldrT="[Texto]"/>
      <dgm:spPr/>
      <dgm:t>
        <a:bodyPr/>
        <a:lstStyle/>
        <a:p>
          <a:r>
            <a:rPr lang="es-ES" dirty="0"/>
            <a:t>Se nutre de aportaciones CRCA</a:t>
          </a:r>
        </a:p>
      </dgm:t>
    </dgm:pt>
    <dgm:pt modelId="{EB1FBDBE-291D-47AB-8767-9CF510B3CB49}" type="parTrans" cxnId="{122DC6D9-BBD7-4DD8-B6C0-2BF8AA2E6CAA}">
      <dgm:prSet/>
      <dgm:spPr/>
      <dgm:t>
        <a:bodyPr/>
        <a:lstStyle/>
        <a:p>
          <a:endParaRPr lang="es-ES"/>
        </a:p>
      </dgm:t>
    </dgm:pt>
    <dgm:pt modelId="{4FA48BC8-04F4-4ADB-9CC7-3D368A8FE9D2}" type="sibTrans" cxnId="{122DC6D9-BBD7-4DD8-B6C0-2BF8AA2E6CAA}">
      <dgm:prSet/>
      <dgm:spPr/>
      <dgm:t>
        <a:bodyPr/>
        <a:lstStyle/>
        <a:p>
          <a:endParaRPr lang="es-ES"/>
        </a:p>
      </dgm:t>
    </dgm:pt>
    <dgm:pt modelId="{8237B113-188D-450C-BCAA-1685E547A4EA}">
      <dgm:prSet phldrT="[Texto]"/>
      <dgm:spPr/>
      <dgm:t>
        <a:bodyPr/>
        <a:lstStyle/>
        <a:p>
          <a:r>
            <a:rPr lang="es-ES" dirty="0"/>
            <a:t>Fondo Polio Plus</a:t>
          </a:r>
        </a:p>
      </dgm:t>
    </dgm:pt>
    <dgm:pt modelId="{DC6E5022-1C19-4D43-A8A8-93EEEA4132D6}" type="parTrans" cxnId="{E4B6E5B3-3371-442C-8E43-DF8F01BB39F4}">
      <dgm:prSet/>
      <dgm:spPr/>
      <dgm:t>
        <a:bodyPr/>
        <a:lstStyle/>
        <a:p>
          <a:endParaRPr lang="es-MX"/>
        </a:p>
      </dgm:t>
    </dgm:pt>
    <dgm:pt modelId="{8134BA14-80DA-4E46-A46F-A77D2D155167}" type="sibTrans" cxnId="{E4B6E5B3-3371-442C-8E43-DF8F01BB39F4}">
      <dgm:prSet/>
      <dgm:spPr/>
      <dgm:t>
        <a:bodyPr/>
        <a:lstStyle/>
        <a:p>
          <a:endParaRPr lang="es-MX"/>
        </a:p>
      </dgm:t>
    </dgm:pt>
    <dgm:pt modelId="{5C863A01-37A7-419B-A2EF-A6B55FC12890}" type="pres">
      <dgm:prSet presAssocID="{D13C5D42-5F03-49EF-A632-9D07680ADE97}" presName="linear" presStyleCnt="0">
        <dgm:presLayoutVars>
          <dgm:animLvl val="lvl"/>
          <dgm:resizeHandles val="exact"/>
        </dgm:presLayoutVars>
      </dgm:prSet>
      <dgm:spPr/>
    </dgm:pt>
    <dgm:pt modelId="{74BD659E-4A41-4F75-A508-5E302CCBC7A5}" type="pres">
      <dgm:prSet presAssocID="{956B4A9E-30A3-457A-9EBD-CAA1504523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B59FB3-74E7-49EE-BC7B-10BA106E702A}" type="pres">
      <dgm:prSet presAssocID="{956B4A9E-30A3-457A-9EBD-CAA150452372}" presName="childText" presStyleLbl="revTx" presStyleIdx="0" presStyleCnt="2">
        <dgm:presLayoutVars>
          <dgm:bulletEnabled val="1"/>
        </dgm:presLayoutVars>
      </dgm:prSet>
      <dgm:spPr/>
    </dgm:pt>
    <dgm:pt modelId="{67919B8B-A9DF-4C3F-9DAD-6DDB5A9C4439}" type="pres">
      <dgm:prSet presAssocID="{30CD8003-CC35-4D0F-B50B-FDEA3C402C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2A54C9-EF99-4C74-AAE8-A4B1A603C559}" type="pres">
      <dgm:prSet presAssocID="{30CD8003-CC35-4D0F-B50B-FDEA3C402C93}" presName="childText" presStyleLbl="revTx" presStyleIdx="1" presStyleCnt="2">
        <dgm:presLayoutVars>
          <dgm:bulletEnabled val="1"/>
        </dgm:presLayoutVars>
      </dgm:prSet>
      <dgm:spPr/>
    </dgm:pt>
    <dgm:pt modelId="{DAE6EB54-041F-4CE7-8889-8E48EB6FC2D1}" type="pres">
      <dgm:prSet presAssocID="{8237B113-188D-450C-BCAA-1685E547A4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773D42-63D5-4A36-9ACF-88C05AF8F68C}" type="presOf" srcId="{FF4B946E-04DC-4CF6-AA0A-A86D76182EE3}" destId="{162A54C9-EF99-4C74-AAE8-A4B1A603C559}" srcOrd="0" destOrd="0" presId="urn:microsoft.com/office/officeart/2005/8/layout/vList2"/>
    <dgm:cxn modelId="{0D44304F-FF5E-4647-AC4D-DF2E4E1B97C7}" type="presOf" srcId="{D13C5D42-5F03-49EF-A632-9D07680ADE97}" destId="{5C863A01-37A7-419B-A2EF-A6B55FC12890}" srcOrd="0" destOrd="0" presId="urn:microsoft.com/office/officeart/2005/8/layout/vList2"/>
    <dgm:cxn modelId="{7B6EAD53-426D-4970-99EA-B417DE5EEB47}" type="presOf" srcId="{C24B3014-EBAA-4B5A-A973-7105F8697449}" destId="{CDB59FB3-74E7-49EE-BC7B-10BA106E702A}" srcOrd="0" destOrd="1" presId="urn:microsoft.com/office/officeart/2005/8/layout/vList2"/>
    <dgm:cxn modelId="{A0BD2E5F-4656-4FA8-831E-7FB20E879B8F}" type="presOf" srcId="{8237B113-188D-450C-BCAA-1685E547A4EA}" destId="{DAE6EB54-041F-4CE7-8889-8E48EB6FC2D1}" srcOrd="0" destOrd="0" presId="urn:microsoft.com/office/officeart/2005/8/layout/vList2"/>
    <dgm:cxn modelId="{15262A85-B8A7-47B2-A95D-1066303A1B0B}" srcId="{D13C5D42-5F03-49EF-A632-9D07680ADE97}" destId="{956B4A9E-30A3-457A-9EBD-CAA150452372}" srcOrd="0" destOrd="0" parTransId="{640D2F41-4443-4DA0-A8EC-B3C120E1C31F}" sibTransId="{6C30A1AF-25CA-44E3-8FA3-518BF48E7147}"/>
    <dgm:cxn modelId="{C678C68F-B088-4787-9A89-7E5B7F613349}" srcId="{956B4A9E-30A3-457A-9EBD-CAA150452372}" destId="{9CB337E6-41B0-46FD-BA81-743266D8B506}" srcOrd="0" destOrd="0" parTransId="{A18EAF01-9916-48A7-A550-C5389BEAAB70}" sibTransId="{2ADAD5DD-F556-4932-A8B1-F9DA4DFB7D8E}"/>
    <dgm:cxn modelId="{3BCE9090-95A4-49BD-A014-20BC913B666B}" type="presOf" srcId="{956B4A9E-30A3-457A-9EBD-CAA150452372}" destId="{74BD659E-4A41-4F75-A508-5E302CCBC7A5}" srcOrd="0" destOrd="0" presId="urn:microsoft.com/office/officeart/2005/8/layout/vList2"/>
    <dgm:cxn modelId="{E4B6E5B3-3371-442C-8E43-DF8F01BB39F4}" srcId="{D13C5D42-5F03-49EF-A632-9D07680ADE97}" destId="{8237B113-188D-450C-BCAA-1685E547A4EA}" srcOrd="2" destOrd="0" parTransId="{DC6E5022-1C19-4D43-A8A8-93EEEA4132D6}" sibTransId="{8134BA14-80DA-4E46-A46F-A77D2D155167}"/>
    <dgm:cxn modelId="{7CB217BF-34B4-4508-A1F1-966FB9AADA46}" type="presOf" srcId="{9CB337E6-41B0-46FD-BA81-743266D8B506}" destId="{CDB59FB3-74E7-49EE-BC7B-10BA106E702A}" srcOrd="0" destOrd="0" presId="urn:microsoft.com/office/officeart/2005/8/layout/vList2"/>
    <dgm:cxn modelId="{5C3C3BC2-7962-42E1-A2FD-FD11D1C804AE}" srcId="{30CD8003-CC35-4D0F-B50B-FDEA3C402C93}" destId="{FF4B946E-04DC-4CF6-AA0A-A86D76182EE3}" srcOrd="0" destOrd="0" parTransId="{020DC2E4-3F68-421B-90E5-27F6FB5D56AB}" sibTransId="{3013207B-B0C2-4EED-8BD6-6A7E770B0EEE}"/>
    <dgm:cxn modelId="{122DC6D9-BBD7-4DD8-B6C0-2BF8AA2E6CAA}" srcId="{956B4A9E-30A3-457A-9EBD-CAA150452372}" destId="{C24B3014-EBAA-4B5A-A973-7105F8697449}" srcOrd="1" destOrd="0" parTransId="{EB1FBDBE-291D-47AB-8767-9CF510B3CB49}" sibTransId="{4FA48BC8-04F4-4ADB-9CC7-3D368A8FE9D2}"/>
    <dgm:cxn modelId="{E53FD6FD-DEFB-45D1-A18F-B0CABA63DFB9}" type="presOf" srcId="{30CD8003-CC35-4D0F-B50B-FDEA3C402C93}" destId="{67919B8B-A9DF-4C3F-9DAD-6DDB5A9C4439}" srcOrd="0" destOrd="0" presId="urn:microsoft.com/office/officeart/2005/8/layout/vList2"/>
    <dgm:cxn modelId="{A296D2FE-2C37-4A2F-AB22-17904DCD8339}" srcId="{D13C5D42-5F03-49EF-A632-9D07680ADE97}" destId="{30CD8003-CC35-4D0F-B50B-FDEA3C402C93}" srcOrd="1" destOrd="0" parTransId="{AC3C193C-07A1-4C8F-A3EB-58A19FCF911A}" sibTransId="{2AF653E0-C9D6-4DA0-8717-3A211CADE0A6}"/>
    <dgm:cxn modelId="{9542FB2C-FBE4-469F-A2D1-394DAC18C63C}" type="presParOf" srcId="{5C863A01-37A7-419B-A2EF-A6B55FC12890}" destId="{74BD659E-4A41-4F75-A508-5E302CCBC7A5}" srcOrd="0" destOrd="0" presId="urn:microsoft.com/office/officeart/2005/8/layout/vList2"/>
    <dgm:cxn modelId="{0362B85F-998E-4C23-A9B8-A15680A1258B}" type="presParOf" srcId="{5C863A01-37A7-419B-A2EF-A6B55FC12890}" destId="{CDB59FB3-74E7-49EE-BC7B-10BA106E702A}" srcOrd="1" destOrd="0" presId="urn:microsoft.com/office/officeart/2005/8/layout/vList2"/>
    <dgm:cxn modelId="{D40CEE8E-2CED-4F34-96AD-A3DE71BB8E6C}" type="presParOf" srcId="{5C863A01-37A7-419B-A2EF-A6B55FC12890}" destId="{67919B8B-A9DF-4C3F-9DAD-6DDB5A9C4439}" srcOrd="2" destOrd="0" presId="urn:microsoft.com/office/officeart/2005/8/layout/vList2"/>
    <dgm:cxn modelId="{55DD4634-904E-462C-854B-E89FF9D457AB}" type="presParOf" srcId="{5C863A01-37A7-419B-A2EF-A6B55FC12890}" destId="{162A54C9-EF99-4C74-AAE8-A4B1A603C559}" srcOrd="3" destOrd="0" presId="urn:microsoft.com/office/officeart/2005/8/layout/vList2"/>
    <dgm:cxn modelId="{BFBA81A1-6454-483C-B006-51B89B51B7D8}" type="presParOf" srcId="{5C863A01-37A7-419B-A2EF-A6B55FC12890}" destId="{DAE6EB54-041F-4CE7-8889-8E48EB6FC2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04DF88-218A-4856-8B7C-C1CDE6ECD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DF2015-E16E-4A37-AE56-823220FA8E40}">
      <dgm:prSet custT="1"/>
      <dgm:spPr>
        <a:noFill/>
        <a:ln>
          <a:noFill/>
        </a:ln>
      </dgm:spPr>
      <dgm:t>
        <a:bodyPr/>
        <a:lstStyle/>
        <a:p>
          <a:r>
            <a:rPr lang="es-MX" sz="3600" dirty="0"/>
            <a:t>Metas LFR 2018-2019</a:t>
          </a:r>
        </a:p>
      </dgm:t>
    </dgm:pt>
    <dgm:pt modelId="{94C8B639-0CD8-4D56-8274-E2D9A6CEB85D}" type="parTrans" cxnId="{C6D9F533-3E18-4CC1-8BD3-B9BFA396B21D}">
      <dgm:prSet/>
      <dgm:spPr/>
      <dgm:t>
        <a:bodyPr/>
        <a:lstStyle/>
        <a:p>
          <a:endParaRPr lang="es-ES"/>
        </a:p>
      </dgm:t>
    </dgm:pt>
    <dgm:pt modelId="{728D984F-DA5D-495D-86A1-0A4AB5570231}" type="sibTrans" cxnId="{C6D9F533-3E18-4CC1-8BD3-B9BFA396B21D}">
      <dgm:prSet/>
      <dgm:spPr/>
      <dgm:t>
        <a:bodyPr/>
        <a:lstStyle/>
        <a:p>
          <a:endParaRPr lang="es-ES"/>
        </a:p>
      </dgm:t>
    </dgm:pt>
    <dgm:pt modelId="{FD0DEE57-273A-4108-AD68-A379C8E2856F}" type="pres">
      <dgm:prSet presAssocID="{9B04DF88-218A-4856-8B7C-C1CDE6ECD420}" presName="linear" presStyleCnt="0">
        <dgm:presLayoutVars>
          <dgm:animLvl val="lvl"/>
          <dgm:resizeHandles val="exact"/>
        </dgm:presLayoutVars>
      </dgm:prSet>
      <dgm:spPr/>
    </dgm:pt>
    <dgm:pt modelId="{64E210B7-DF30-42EC-ADBA-9899BC3A6F25}" type="pres">
      <dgm:prSet presAssocID="{A8DF2015-E16E-4A37-AE56-823220FA8E40}" presName="parentText" presStyleLbl="node1" presStyleIdx="0" presStyleCnt="1" custLinFactY="-9831" custLinFactNeighborX="-1529" custLinFactNeighborY="-100000">
        <dgm:presLayoutVars>
          <dgm:chMax val="0"/>
          <dgm:bulletEnabled val="1"/>
        </dgm:presLayoutVars>
      </dgm:prSet>
      <dgm:spPr/>
    </dgm:pt>
  </dgm:ptLst>
  <dgm:cxnLst>
    <dgm:cxn modelId="{3885C527-B65F-4C85-AF50-32374FC28D9D}" type="presOf" srcId="{9B04DF88-218A-4856-8B7C-C1CDE6ECD420}" destId="{FD0DEE57-273A-4108-AD68-A379C8E2856F}" srcOrd="0" destOrd="0" presId="urn:microsoft.com/office/officeart/2005/8/layout/vList2"/>
    <dgm:cxn modelId="{C6D9F533-3E18-4CC1-8BD3-B9BFA396B21D}" srcId="{9B04DF88-218A-4856-8B7C-C1CDE6ECD420}" destId="{A8DF2015-E16E-4A37-AE56-823220FA8E40}" srcOrd="0" destOrd="0" parTransId="{94C8B639-0CD8-4D56-8274-E2D9A6CEB85D}" sibTransId="{728D984F-DA5D-495D-86A1-0A4AB5570231}"/>
    <dgm:cxn modelId="{38805D85-07D6-4814-9242-F958183BBC0B}" type="presOf" srcId="{A8DF2015-E16E-4A37-AE56-823220FA8E40}" destId="{64E210B7-DF30-42EC-ADBA-9899BC3A6F25}" srcOrd="0" destOrd="0" presId="urn:microsoft.com/office/officeart/2005/8/layout/vList2"/>
    <dgm:cxn modelId="{0ABA9D06-C8EF-4F8A-AE72-F177FF84CA0C}" type="presParOf" srcId="{FD0DEE57-273A-4108-AD68-A379C8E2856F}" destId="{64E210B7-DF30-42EC-ADBA-9899BC3A6F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086562-42E7-4DF2-ABF1-0187017DEE5E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646FF7D-967A-41B1-A223-9923AA3EFB83}">
      <dgm:prSet/>
      <dgm:spPr/>
      <dgm:t>
        <a:bodyPr/>
        <a:lstStyle/>
        <a:p>
          <a:r>
            <a:rPr lang="es-MX" u="sng" dirty="0"/>
            <a:t>100 USD Cada Rotario Cada Año</a:t>
          </a:r>
        </a:p>
      </dgm:t>
    </dgm:pt>
    <dgm:pt modelId="{91BD3B2C-9A3C-4FE4-8B5E-0B5FD524473B}" type="parTrans" cxnId="{46EAAAFD-A121-4BD5-AE3F-5CAB6B2202EE}">
      <dgm:prSet/>
      <dgm:spPr/>
      <dgm:t>
        <a:bodyPr/>
        <a:lstStyle/>
        <a:p>
          <a:endParaRPr lang="es-ES"/>
        </a:p>
      </dgm:t>
    </dgm:pt>
    <dgm:pt modelId="{C0490FE9-D1F7-406F-8628-25F1DC8D9C7D}" type="sibTrans" cxnId="{46EAAAFD-A121-4BD5-AE3F-5CAB6B2202EE}">
      <dgm:prSet/>
      <dgm:spPr/>
      <dgm:t>
        <a:bodyPr/>
        <a:lstStyle/>
        <a:p>
          <a:endParaRPr lang="es-ES"/>
        </a:p>
      </dgm:t>
    </dgm:pt>
    <dgm:pt modelId="{D5539653-BA63-42A9-AF72-718B4553AA29}">
      <dgm:prSet/>
      <dgm:spPr/>
      <dgm:t>
        <a:bodyPr/>
        <a:lstStyle/>
        <a:p>
          <a:r>
            <a:rPr lang="es-MX" dirty="0"/>
            <a:t>30 USD Fondo Polio Plus</a:t>
          </a:r>
        </a:p>
      </dgm:t>
    </dgm:pt>
    <dgm:pt modelId="{27AC392D-75BD-48E0-95C9-70D869E42058}" type="parTrans" cxnId="{FD1F8F23-80CC-40C8-A89D-0EFD55240431}">
      <dgm:prSet/>
      <dgm:spPr/>
      <dgm:t>
        <a:bodyPr/>
        <a:lstStyle/>
        <a:p>
          <a:endParaRPr lang="es-ES"/>
        </a:p>
      </dgm:t>
    </dgm:pt>
    <dgm:pt modelId="{ABB6723C-41AE-472F-A05E-2D97B41CA9CA}" type="sibTrans" cxnId="{FD1F8F23-80CC-40C8-A89D-0EFD55240431}">
      <dgm:prSet/>
      <dgm:spPr/>
      <dgm:t>
        <a:bodyPr/>
        <a:lstStyle/>
        <a:p>
          <a:endParaRPr lang="es-ES"/>
        </a:p>
      </dgm:t>
    </dgm:pt>
    <dgm:pt modelId="{C1C95E04-EA60-40B0-B830-81A92B6F1C51}">
      <dgm:prSet/>
      <dgm:spPr/>
      <dgm:t>
        <a:bodyPr/>
        <a:lstStyle/>
        <a:p>
          <a:r>
            <a:rPr lang="es-MX" dirty="0"/>
            <a:t>10 USD Fondo de Dotación</a:t>
          </a:r>
        </a:p>
      </dgm:t>
    </dgm:pt>
    <dgm:pt modelId="{93279F37-89C2-499B-BA01-DFA6A16C6C87}" type="parTrans" cxnId="{C965B32A-720F-4C46-9D64-C3F3E034BDB0}">
      <dgm:prSet/>
      <dgm:spPr/>
      <dgm:t>
        <a:bodyPr/>
        <a:lstStyle/>
        <a:p>
          <a:endParaRPr lang="es-ES"/>
        </a:p>
      </dgm:t>
    </dgm:pt>
    <dgm:pt modelId="{5F8D121B-CF4A-452A-9AA2-4880DB345DFD}" type="sibTrans" cxnId="{C965B32A-720F-4C46-9D64-C3F3E034BDB0}">
      <dgm:prSet/>
      <dgm:spPr/>
      <dgm:t>
        <a:bodyPr/>
        <a:lstStyle/>
        <a:p>
          <a:endParaRPr lang="es-ES"/>
        </a:p>
      </dgm:t>
    </dgm:pt>
    <dgm:pt modelId="{C7E99597-E55F-4D05-B601-8E6145946544}">
      <dgm:prSet/>
      <dgm:spPr/>
      <dgm:t>
        <a:bodyPr/>
        <a:lstStyle/>
        <a:p>
          <a:r>
            <a:rPr lang="es-MX" dirty="0"/>
            <a:t>Evento Local LFR</a:t>
          </a:r>
        </a:p>
      </dgm:t>
    </dgm:pt>
    <dgm:pt modelId="{15C00E36-0EE0-474E-A4BB-1747F4771DDB}" type="parTrans" cxnId="{876751E3-FA26-465E-8D1C-0B7EF6FFC887}">
      <dgm:prSet/>
      <dgm:spPr/>
      <dgm:t>
        <a:bodyPr/>
        <a:lstStyle/>
        <a:p>
          <a:endParaRPr lang="es-ES"/>
        </a:p>
      </dgm:t>
    </dgm:pt>
    <dgm:pt modelId="{E1ACFBDF-772E-4ED9-B221-D0C16DABA503}" type="sibTrans" cxnId="{876751E3-FA26-465E-8D1C-0B7EF6FFC887}">
      <dgm:prSet/>
      <dgm:spPr/>
      <dgm:t>
        <a:bodyPr/>
        <a:lstStyle/>
        <a:p>
          <a:endParaRPr lang="es-ES"/>
        </a:p>
      </dgm:t>
    </dgm:pt>
    <dgm:pt modelId="{D1E3AE3C-3161-46A9-9C4D-C6D9667E0F44}" type="pres">
      <dgm:prSet presAssocID="{2C086562-42E7-4DF2-ABF1-0187017DEE5E}" presName="Name0" presStyleCnt="0">
        <dgm:presLayoutVars>
          <dgm:dir/>
          <dgm:animLvl val="lvl"/>
          <dgm:resizeHandles val="exact"/>
        </dgm:presLayoutVars>
      </dgm:prSet>
      <dgm:spPr/>
    </dgm:pt>
    <dgm:pt modelId="{803616D9-7A5A-43A1-A673-9A4AAB97275E}" type="pres">
      <dgm:prSet presAssocID="{F646FF7D-967A-41B1-A223-9923AA3EFB83}" presName="linNode" presStyleCnt="0"/>
      <dgm:spPr/>
    </dgm:pt>
    <dgm:pt modelId="{8D9929CB-A8A2-4207-89BD-B02E32D0FB68}" type="pres">
      <dgm:prSet presAssocID="{F646FF7D-967A-41B1-A223-9923AA3EFB8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E57DEDD-6200-4FBB-A05E-D459F01367FF}" type="pres">
      <dgm:prSet presAssocID="{C0490FE9-D1F7-406F-8628-25F1DC8D9C7D}" presName="sp" presStyleCnt="0"/>
      <dgm:spPr/>
    </dgm:pt>
    <dgm:pt modelId="{8FA6D3B2-0A4E-4C43-86BA-F403087105CE}" type="pres">
      <dgm:prSet presAssocID="{D5539653-BA63-42A9-AF72-718B4553AA29}" presName="linNode" presStyleCnt="0"/>
      <dgm:spPr/>
    </dgm:pt>
    <dgm:pt modelId="{4218DF96-8938-4248-8300-6D6A1B061573}" type="pres">
      <dgm:prSet presAssocID="{D5539653-BA63-42A9-AF72-718B4553AA2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C1F0CBC-A920-4BA3-89F6-332D1C544AB2}" type="pres">
      <dgm:prSet presAssocID="{ABB6723C-41AE-472F-A05E-2D97B41CA9CA}" presName="sp" presStyleCnt="0"/>
      <dgm:spPr/>
    </dgm:pt>
    <dgm:pt modelId="{FB8729DE-C775-4EFF-8C22-060B66F42567}" type="pres">
      <dgm:prSet presAssocID="{C1C95E04-EA60-40B0-B830-81A92B6F1C51}" presName="linNode" presStyleCnt="0"/>
      <dgm:spPr/>
    </dgm:pt>
    <dgm:pt modelId="{F0EE598B-867D-44C0-831C-E814C7136C40}" type="pres">
      <dgm:prSet presAssocID="{C1C95E04-EA60-40B0-B830-81A92B6F1C5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F66AACC-3A4C-47C7-9836-618BCF90A146}" type="pres">
      <dgm:prSet presAssocID="{5F8D121B-CF4A-452A-9AA2-4880DB345DFD}" presName="sp" presStyleCnt="0"/>
      <dgm:spPr/>
    </dgm:pt>
    <dgm:pt modelId="{C8A2D0DA-F38B-4F15-8EE0-B2D3AC386845}" type="pres">
      <dgm:prSet presAssocID="{C7E99597-E55F-4D05-B601-8E6145946544}" presName="linNode" presStyleCnt="0"/>
      <dgm:spPr/>
    </dgm:pt>
    <dgm:pt modelId="{EFD2A203-6109-428A-88DC-D0A6483BD0AF}" type="pres">
      <dgm:prSet presAssocID="{C7E99597-E55F-4D05-B601-8E614594654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D1F8F23-80CC-40C8-A89D-0EFD55240431}" srcId="{2C086562-42E7-4DF2-ABF1-0187017DEE5E}" destId="{D5539653-BA63-42A9-AF72-718B4553AA29}" srcOrd="1" destOrd="0" parTransId="{27AC392D-75BD-48E0-95C9-70D869E42058}" sibTransId="{ABB6723C-41AE-472F-A05E-2D97B41CA9CA}"/>
    <dgm:cxn modelId="{C965B32A-720F-4C46-9D64-C3F3E034BDB0}" srcId="{2C086562-42E7-4DF2-ABF1-0187017DEE5E}" destId="{C1C95E04-EA60-40B0-B830-81A92B6F1C51}" srcOrd="2" destOrd="0" parTransId="{93279F37-89C2-499B-BA01-DFA6A16C6C87}" sibTransId="{5F8D121B-CF4A-452A-9AA2-4880DB345DFD}"/>
    <dgm:cxn modelId="{571A60AE-06BE-403A-A589-C97BEB4B7556}" type="presOf" srcId="{C7E99597-E55F-4D05-B601-8E6145946544}" destId="{EFD2A203-6109-428A-88DC-D0A6483BD0AF}" srcOrd="0" destOrd="0" presId="urn:microsoft.com/office/officeart/2005/8/layout/vList5"/>
    <dgm:cxn modelId="{210683CA-0267-49D2-8D3D-6EE93A428FA4}" type="presOf" srcId="{D5539653-BA63-42A9-AF72-718B4553AA29}" destId="{4218DF96-8938-4248-8300-6D6A1B061573}" srcOrd="0" destOrd="0" presId="urn:microsoft.com/office/officeart/2005/8/layout/vList5"/>
    <dgm:cxn modelId="{980CA5D2-51B9-4E15-A334-3FC166A21955}" type="presOf" srcId="{2C086562-42E7-4DF2-ABF1-0187017DEE5E}" destId="{D1E3AE3C-3161-46A9-9C4D-C6D9667E0F44}" srcOrd="0" destOrd="0" presId="urn:microsoft.com/office/officeart/2005/8/layout/vList5"/>
    <dgm:cxn modelId="{876751E3-FA26-465E-8D1C-0B7EF6FFC887}" srcId="{2C086562-42E7-4DF2-ABF1-0187017DEE5E}" destId="{C7E99597-E55F-4D05-B601-8E6145946544}" srcOrd="3" destOrd="0" parTransId="{15C00E36-0EE0-474E-A4BB-1747F4771DDB}" sibTransId="{E1ACFBDF-772E-4ED9-B221-D0C16DABA503}"/>
    <dgm:cxn modelId="{6CFF4BEE-7EA2-4F1D-A87C-32893D45228B}" type="presOf" srcId="{F646FF7D-967A-41B1-A223-9923AA3EFB83}" destId="{8D9929CB-A8A2-4207-89BD-B02E32D0FB68}" srcOrd="0" destOrd="0" presId="urn:microsoft.com/office/officeart/2005/8/layout/vList5"/>
    <dgm:cxn modelId="{46EAAAFD-A121-4BD5-AE3F-5CAB6B2202EE}" srcId="{2C086562-42E7-4DF2-ABF1-0187017DEE5E}" destId="{F646FF7D-967A-41B1-A223-9923AA3EFB83}" srcOrd="0" destOrd="0" parTransId="{91BD3B2C-9A3C-4FE4-8B5E-0B5FD524473B}" sibTransId="{C0490FE9-D1F7-406F-8628-25F1DC8D9C7D}"/>
    <dgm:cxn modelId="{30CED1FE-A455-4B53-AE82-74B1DCEF00EF}" type="presOf" srcId="{C1C95E04-EA60-40B0-B830-81A92B6F1C51}" destId="{F0EE598B-867D-44C0-831C-E814C7136C40}" srcOrd="0" destOrd="0" presId="urn:microsoft.com/office/officeart/2005/8/layout/vList5"/>
    <dgm:cxn modelId="{F3AB1D66-CBA2-4927-A646-2E9C2A8BE092}" type="presParOf" srcId="{D1E3AE3C-3161-46A9-9C4D-C6D9667E0F44}" destId="{803616D9-7A5A-43A1-A673-9A4AAB97275E}" srcOrd="0" destOrd="0" presId="urn:microsoft.com/office/officeart/2005/8/layout/vList5"/>
    <dgm:cxn modelId="{1BC1B430-EAEC-4B4B-A48C-2C512B47DA0D}" type="presParOf" srcId="{803616D9-7A5A-43A1-A673-9A4AAB97275E}" destId="{8D9929CB-A8A2-4207-89BD-B02E32D0FB68}" srcOrd="0" destOrd="0" presId="urn:microsoft.com/office/officeart/2005/8/layout/vList5"/>
    <dgm:cxn modelId="{DEA78E67-7D99-4179-9296-6EAB8B064E62}" type="presParOf" srcId="{D1E3AE3C-3161-46A9-9C4D-C6D9667E0F44}" destId="{EE57DEDD-6200-4FBB-A05E-D459F01367FF}" srcOrd="1" destOrd="0" presId="urn:microsoft.com/office/officeart/2005/8/layout/vList5"/>
    <dgm:cxn modelId="{CCECB4D1-928D-4E1F-8EDF-EDDF5A9CE34E}" type="presParOf" srcId="{D1E3AE3C-3161-46A9-9C4D-C6D9667E0F44}" destId="{8FA6D3B2-0A4E-4C43-86BA-F403087105CE}" srcOrd="2" destOrd="0" presId="urn:microsoft.com/office/officeart/2005/8/layout/vList5"/>
    <dgm:cxn modelId="{22B7A7E6-346F-41F8-99EF-9B526FA107CB}" type="presParOf" srcId="{8FA6D3B2-0A4E-4C43-86BA-F403087105CE}" destId="{4218DF96-8938-4248-8300-6D6A1B061573}" srcOrd="0" destOrd="0" presId="urn:microsoft.com/office/officeart/2005/8/layout/vList5"/>
    <dgm:cxn modelId="{138F3036-4336-4908-A6B8-4F16BFA5BCE4}" type="presParOf" srcId="{D1E3AE3C-3161-46A9-9C4D-C6D9667E0F44}" destId="{CC1F0CBC-A920-4BA3-89F6-332D1C544AB2}" srcOrd="3" destOrd="0" presId="urn:microsoft.com/office/officeart/2005/8/layout/vList5"/>
    <dgm:cxn modelId="{C8655B1A-E998-49D3-A65F-D6132D3C6F75}" type="presParOf" srcId="{D1E3AE3C-3161-46A9-9C4D-C6D9667E0F44}" destId="{FB8729DE-C775-4EFF-8C22-060B66F42567}" srcOrd="4" destOrd="0" presId="urn:microsoft.com/office/officeart/2005/8/layout/vList5"/>
    <dgm:cxn modelId="{8E7A9ECC-66E6-46E0-A8A7-E724696F7514}" type="presParOf" srcId="{FB8729DE-C775-4EFF-8C22-060B66F42567}" destId="{F0EE598B-867D-44C0-831C-E814C7136C40}" srcOrd="0" destOrd="0" presId="urn:microsoft.com/office/officeart/2005/8/layout/vList5"/>
    <dgm:cxn modelId="{8790C426-ED22-4B86-A80B-4B60A095CF26}" type="presParOf" srcId="{D1E3AE3C-3161-46A9-9C4D-C6D9667E0F44}" destId="{8F66AACC-3A4C-47C7-9836-618BCF90A146}" srcOrd="5" destOrd="0" presId="urn:microsoft.com/office/officeart/2005/8/layout/vList5"/>
    <dgm:cxn modelId="{5782FCFF-CD5B-4A4E-B0A3-9D6B4AB0F1DC}" type="presParOf" srcId="{D1E3AE3C-3161-46A9-9C4D-C6D9667E0F44}" destId="{C8A2D0DA-F38B-4F15-8EE0-B2D3AC386845}" srcOrd="6" destOrd="0" presId="urn:microsoft.com/office/officeart/2005/8/layout/vList5"/>
    <dgm:cxn modelId="{9C56914E-BB4A-495D-B964-8F1EC65A1F09}" type="presParOf" srcId="{C8A2D0DA-F38B-4F15-8EE0-B2D3AC386845}" destId="{EFD2A203-6109-428A-88DC-D0A6483BD0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04DF88-218A-4856-8B7C-C1CDE6ECD4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DF2015-E16E-4A37-AE56-823220FA8E40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es-MX" sz="4000" dirty="0"/>
            <a:t>Metas Distritales LFR 2018-2019</a:t>
          </a:r>
        </a:p>
      </dgm:t>
    </dgm:pt>
    <dgm:pt modelId="{94C8B639-0CD8-4D56-8274-E2D9A6CEB85D}" type="parTrans" cxnId="{C6D9F533-3E18-4CC1-8BD3-B9BFA396B21D}">
      <dgm:prSet/>
      <dgm:spPr/>
      <dgm:t>
        <a:bodyPr/>
        <a:lstStyle/>
        <a:p>
          <a:endParaRPr lang="es-ES"/>
        </a:p>
      </dgm:t>
    </dgm:pt>
    <dgm:pt modelId="{728D984F-DA5D-495D-86A1-0A4AB5570231}" type="sibTrans" cxnId="{C6D9F533-3E18-4CC1-8BD3-B9BFA396B21D}">
      <dgm:prSet/>
      <dgm:spPr/>
      <dgm:t>
        <a:bodyPr/>
        <a:lstStyle/>
        <a:p>
          <a:endParaRPr lang="es-ES"/>
        </a:p>
      </dgm:t>
    </dgm:pt>
    <dgm:pt modelId="{FD0DEE57-273A-4108-AD68-A379C8E2856F}" type="pres">
      <dgm:prSet presAssocID="{9B04DF88-218A-4856-8B7C-C1CDE6ECD420}" presName="linear" presStyleCnt="0">
        <dgm:presLayoutVars>
          <dgm:animLvl val="lvl"/>
          <dgm:resizeHandles val="exact"/>
        </dgm:presLayoutVars>
      </dgm:prSet>
      <dgm:spPr/>
    </dgm:pt>
    <dgm:pt modelId="{64E210B7-DF30-42EC-ADBA-9899BC3A6F25}" type="pres">
      <dgm:prSet presAssocID="{A8DF2015-E16E-4A37-AE56-823220FA8E40}" presName="parentText" presStyleLbl="node1" presStyleIdx="0" presStyleCnt="1" custLinFactNeighborY="-4195">
        <dgm:presLayoutVars>
          <dgm:chMax val="0"/>
          <dgm:bulletEnabled val="1"/>
        </dgm:presLayoutVars>
      </dgm:prSet>
      <dgm:spPr/>
    </dgm:pt>
  </dgm:ptLst>
  <dgm:cxnLst>
    <dgm:cxn modelId="{3885C527-B65F-4C85-AF50-32374FC28D9D}" type="presOf" srcId="{9B04DF88-218A-4856-8B7C-C1CDE6ECD420}" destId="{FD0DEE57-273A-4108-AD68-A379C8E2856F}" srcOrd="0" destOrd="0" presId="urn:microsoft.com/office/officeart/2005/8/layout/vList2"/>
    <dgm:cxn modelId="{C6D9F533-3E18-4CC1-8BD3-B9BFA396B21D}" srcId="{9B04DF88-218A-4856-8B7C-C1CDE6ECD420}" destId="{A8DF2015-E16E-4A37-AE56-823220FA8E40}" srcOrd="0" destOrd="0" parTransId="{94C8B639-0CD8-4D56-8274-E2D9A6CEB85D}" sibTransId="{728D984F-DA5D-495D-86A1-0A4AB5570231}"/>
    <dgm:cxn modelId="{38805D85-07D6-4814-9242-F958183BBC0B}" type="presOf" srcId="{A8DF2015-E16E-4A37-AE56-823220FA8E40}" destId="{64E210B7-DF30-42EC-ADBA-9899BC3A6F25}" srcOrd="0" destOrd="0" presId="urn:microsoft.com/office/officeart/2005/8/layout/vList2"/>
    <dgm:cxn modelId="{0ABA9D06-C8EF-4F8A-AE72-F177FF84CA0C}" type="presParOf" srcId="{FD0DEE57-273A-4108-AD68-A379C8E2856F}" destId="{64E210B7-DF30-42EC-ADBA-9899BC3A6F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DA7AF-3D19-4A01-8789-0C370598E406}">
      <dsp:nvSpPr>
        <dsp:cNvPr id="0" name=""/>
        <dsp:cNvSpPr/>
      </dsp:nvSpPr>
      <dsp:spPr>
        <a:xfrm>
          <a:off x="0" y="379"/>
          <a:ext cx="7886700" cy="68232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CONTENIDO</a:t>
          </a:r>
        </a:p>
      </dsp:txBody>
      <dsp:txXfrm>
        <a:off x="33308" y="33687"/>
        <a:ext cx="7820084" cy="615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431C-200E-40B6-9AEE-35CF4F0C1FDE}">
      <dsp:nvSpPr>
        <dsp:cNvPr id="0" name=""/>
        <dsp:cNvSpPr/>
      </dsp:nvSpPr>
      <dsp:spPr>
        <a:xfrm>
          <a:off x="2523743" y="2754"/>
          <a:ext cx="2839212" cy="13248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Contribuir al Fondo Anual al menos 100 USD por socio</a:t>
          </a:r>
        </a:p>
      </dsp:txBody>
      <dsp:txXfrm>
        <a:off x="2588417" y="67428"/>
        <a:ext cx="2709864" cy="1195505"/>
      </dsp:txXfrm>
    </dsp:sp>
    <dsp:sp modelId="{2ACF5E35-ED01-4A25-90C4-8AAD0C631502}">
      <dsp:nvSpPr>
        <dsp:cNvPr id="0" name=""/>
        <dsp:cNvSpPr/>
      </dsp:nvSpPr>
      <dsp:spPr>
        <a:xfrm>
          <a:off x="2523743" y="1393851"/>
          <a:ext cx="2839212" cy="13248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Evento Polio Plus (recaudación o imagen pública)</a:t>
          </a:r>
        </a:p>
      </dsp:txBody>
      <dsp:txXfrm>
        <a:off x="2588417" y="1458525"/>
        <a:ext cx="2709864" cy="1195505"/>
      </dsp:txXfrm>
    </dsp:sp>
    <dsp:sp modelId="{EFD2A203-6109-428A-88DC-D0A6483BD0AF}">
      <dsp:nvSpPr>
        <dsp:cNvPr id="0" name=""/>
        <dsp:cNvSpPr/>
      </dsp:nvSpPr>
      <dsp:spPr>
        <a:xfrm>
          <a:off x="2523743" y="2784947"/>
          <a:ext cx="2839212" cy="13248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Realizar un proyecto local o internacional (6 áreas de interés) </a:t>
          </a:r>
        </a:p>
      </dsp:txBody>
      <dsp:txXfrm>
        <a:off x="2588417" y="2849621"/>
        <a:ext cx="2709864" cy="1195505"/>
      </dsp:txXfrm>
    </dsp:sp>
    <dsp:sp modelId="{E4C11B53-B27B-4042-BC33-38B360D825D6}">
      <dsp:nvSpPr>
        <dsp:cNvPr id="0" name=""/>
        <dsp:cNvSpPr/>
      </dsp:nvSpPr>
      <dsp:spPr>
        <a:xfrm>
          <a:off x="2523743" y="4176044"/>
          <a:ext cx="2839212" cy="13248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Alianza con Gobierno u ONG para realizar proyecto</a:t>
          </a:r>
        </a:p>
      </dsp:txBody>
      <dsp:txXfrm>
        <a:off x="2588417" y="4240718"/>
        <a:ext cx="2709864" cy="11955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10B7-DF30-42EC-ADBA-9899BC3A6F25}">
      <dsp:nvSpPr>
        <dsp:cNvPr id="0" name=""/>
        <dsp:cNvSpPr/>
      </dsp:nvSpPr>
      <dsp:spPr>
        <a:xfrm>
          <a:off x="0" y="0"/>
          <a:ext cx="9020598" cy="90880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Resultados de Contribuciones 2017-2018</a:t>
          </a:r>
        </a:p>
      </dsp:txBody>
      <dsp:txXfrm>
        <a:off x="44364" y="44364"/>
        <a:ext cx="8931870" cy="8200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C11F-29E3-44A9-B7B4-225B683E7D4E}">
      <dsp:nvSpPr>
        <dsp:cNvPr id="0" name=""/>
        <dsp:cNvSpPr/>
      </dsp:nvSpPr>
      <dsp:spPr>
        <a:xfrm>
          <a:off x="0" y="0"/>
          <a:ext cx="8382090" cy="1331457"/>
        </a:xfrm>
        <a:prstGeom prst="roundRect">
          <a:avLst/>
        </a:prstGeom>
        <a:solidFill>
          <a:srgbClr val="005D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b="0" kern="1200" dirty="0"/>
            <a:t>PARTE 2: Plan de Acción</a:t>
          </a:r>
          <a:endParaRPr lang="es-MX" sz="5400" kern="1200" dirty="0"/>
        </a:p>
      </dsp:txBody>
      <dsp:txXfrm>
        <a:off x="64996" y="64996"/>
        <a:ext cx="8252098" cy="12014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532-E295-4474-BDE7-CE7F994C5A87}">
      <dsp:nvSpPr>
        <dsp:cNvPr id="0" name=""/>
        <dsp:cNvSpPr/>
      </dsp:nvSpPr>
      <dsp:spPr>
        <a:xfrm>
          <a:off x="0" y="5393"/>
          <a:ext cx="7886700" cy="98338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 dirty="0"/>
            <a:t>Eventos Importantes</a:t>
          </a:r>
        </a:p>
      </dsp:txBody>
      <dsp:txXfrm>
        <a:off x="48005" y="53398"/>
        <a:ext cx="7790690" cy="887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E1A8-981A-4623-9AF2-B670BEE92D5E}">
      <dsp:nvSpPr>
        <dsp:cNvPr id="0" name=""/>
        <dsp:cNvSpPr/>
      </dsp:nvSpPr>
      <dsp:spPr>
        <a:xfrm>
          <a:off x="1931338" y="0"/>
          <a:ext cx="4442431" cy="4442431"/>
        </a:xfrm>
        <a:prstGeom prst="triangl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9928C-6073-4B8F-84E6-E0D345843C31}">
      <dsp:nvSpPr>
        <dsp:cNvPr id="0" name=""/>
        <dsp:cNvSpPr/>
      </dsp:nvSpPr>
      <dsp:spPr>
        <a:xfrm>
          <a:off x="4152553" y="446629"/>
          <a:ext cx="2887580" cy="1051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Reunión Bi Distrital de Amistad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26-27 de octubre de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San Antonio TX</a:t>
          </a:r>
        </a:p>
      </dsp:txBody>
      <dsp:txXfrm>
        <a:off x="4203888" y="497964"/>
        <a:ext cx="2784910" cy="948936"/>
      </dsp:txXfrm>
    </dsp:sp>
    <dsp:sp modelId="{76FB5363-F9AD-4259-B681-07F5BE1D2E6D}">
      <dsp:nvSpPr>
        <dsp:cNvPr id="0" name=""/>
        <dsp:cNvSpPr/>
      </dsp:nvSpPr>
      <dsp:spPr>
        <a:xfrm>
          <a:off x="4152553" y="1629686"/>
          <a:ext cx="2887580" cy="1051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Rifa Distrital 24 y 31 de diciembre de 2018</a:t>
          </a:r>
        </a:p>
      </dsp:txBody>
      <dsp:txXfrm>
        <a:off x="4203888" y="1681021"/>
        <a:ext cx="2784910" cy="948936"/>
      </dsp:txXfrm>
    </dsp:sp>
    <dsp:sp modelId="{C378A3E8-991B-471E-BA21-3DCA5D1F1FF4}">
      <dsp:nvSpPr>
        <dsp:cNvPr id="0" name=""/>
        <dsp:cNvSpPr/>
      </dsp:nvSpPr>
      <dsp:spPr>
        <a:xfrm>
          <a:off x="4152553" y="2812744"/>
          <a:ext cx="2887580" cy="1051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PETS y Asamblea Distrital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Marzo 2019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Reynosa</a:t>
          </a:r>
        </a:p>
      </dsp:txBody>
      <dsp:txXfrm>
        <a:off x="4203888" y="2864079"/>
        <a:ext cx="2784910" cy="9489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532-E295-4474-BDE7-CE7F994C5A87}">
      <dsp:nvSpPr>
        <dsp:cNvPr id="0" name=""/>
        <dsp:cNvSpPr/>
      </dsp:nvSpPr>
      <dsp:spPr>
        <a:xfrm>
          <a:off x="0" y="4"/>
          <a:ext cx="7886700" cy="98338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 dirty="0"/>
            <a:t>Reunión Bi Distrital de Amistad</a:t>
          </a:r>
        </a:p>
      </dsp:txBody>
      <dsp:txXfrm>
        <a:off x="48005" y="48009"/>
        <a:ext cx="7790690" cy="8873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532-E295-4474-BDE7-CE7F994C5A87}">
      <dsp:nvSpPr>
        <dsp:cNvPr id="0" name=""/>
        <dsp:cNvSpPr/>
      </dsp:nvSpPr>
      <dsp:spPr>
        <a:xfrm>
          <a:off x="0" y="5393"/>
          <a:ext cx="7886700" cy="98338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 dirty="0"/>
            <a:t>Rifa Distrital</a:t>
          </a:r>
        </a:p>
      </dsp:txBody>
      <dsp:txXfrm>
        <a:off x="48005" y="53398"/>
        <a:ext cx="7790690" cy="8873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532-E295-4474-BDE7-CE7F994C5A87}">
      <dsp:nvSpPr>
        <dsp:cNvPr id="0" name=""/>
        <dsp:cNvSpPr/>
      </dsp:nvSpPr>
      <dsp:spPr>
        <a:xfrm>
          <a:off x="0" y="0"/>
          <a:ext cx="7886700" cy="98338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 dirty="0"/>
            <a:t>PETS y Asamblea Distrital</a:t>
          </a:r>
        </a:p>
      </dsp:txBody>
      <dsp:txXfrm>
        <a:off x="48005" y="48005"/>
        <a:ext cx="7790690" cy="8873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C11F-29E3-44A9-B7B4-225B683E7D4E}">
      <dsp:nvSpPr>
        <dsp:cNvPr id="0" name=""/>
        <dsp:cNvSpPr/>
      </dsp:nvSpPr>
      <dsp:spPr>
        <a:xfrm>
          <a:off x="0" y="332463"/>
          <a:ext cx="7886700" cy="1331457"/>
        </a:xfrm>
        <a:prstGeom prst="roundRect">
          <a:avLst/>
        </a:prstGeom>
        <a:solidFill>
          <a:srgbClr val="005D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b="0" kern="1200" dirty="0"/>
            <a:t>PARTE 3: MDA</a:t>
          </a:r>
          <a:endParaRPr lang="es-MX" sz="5400" kern="1200" dirty="0"/>
        </a:p>
      </dsp:txBody>
      <dsp:txXfrm>
        <a:off x="64996" y="397459"/>
        <a:ext cx="7756708" cy="12014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4E402-216B-42FA-A665-4E93B412D976}">
      <dsp:nvSpPr>
        <dsp:cNvPr id="0" name=""/>
        <dsp:cNvSpPr/>
      </dsp:nvSpPr>
      <dsp:spPr>
        <a:xfrm>
          <a:off x="0" y="436"/>
          <a:ext cx="7886700" cy="70174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Custodia de Fondos</a:t>
          </a:r>
        </a:p>
      </dsp:txBody>
      <dsp:txXfrm>
        <a:off x="34257" y="34693"/>
        <a:ext cx="7818186" cy="633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C11F-29E3-44A9-B7B4-225B683E7D4E}">
      <dsp:nvSpPr>
        <dsp:cNvPr id="0" name=""/>
        <dsp:cNvSpPr/>
      </dsp:nvSpPr>
      <dsp:spPr>
        <a:xfrm>
          <a:off x="0" y="23515"/>
          <a:ext cx="7886700" cy="2091375"/>
        </a:xfrm>
        <a:prstGeom prst="roundRect">
          <a:avLst/>
        </a:prstGeom>
        <a:solidFill>
          <a:srgbClr val="005D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0" kern="1200" dirty="0"/>
            <a:t>PARTE 1: </a:t>
          </a:r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0" kern="1200" dirty="0"/>
            <a:t>METAS 2018-2019</a:t>
          </a:r>
          <a:endParaRPr lang="es-MX" sz="4800" kern="1200" dirty="0"/>
        </a:p>
      </dsp:txBody>
      <dsp:txXfrm>
        <a:off x="102093" y="125608"/>
        <a:ext cx="7682514" cy="18871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4E402-216B-42FA-A665-4E93B412D976}">
      <dsp:nvSpPr>
        <dsp:cNvPr id="0" name=""/>
        <dsp:cNvSpPr/>
      </dsp:nvSpPr>
      <dsp:spPr>
        <a:xfrm>
          <a:off x="0" y="436"/>
          <a:ext cx="7886700" cy="70174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Memorándum de Acuerdo (MDA)</a:t>
          </a:r>
        </a:p>
      </dsp:txBody>
      <dsp:txXfrm>
        <a:off x="34257" y="34693"/>
        <a:ext cx="7818186" cy="6332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929CB-A8A2-4207-89BD-B02E32D0FB68}">
      <dsp:nvSpPr>
        <dsp:cNvPr id="0" name=""/>
        <dsp:cNvSpPr/>
      </dsp:nvSpPr>
      <dsp:spPr>
        <a:xfrm>
          <a:off x="2785296" y="1462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1 Certificación</a:t>
          </a:r>
        </a:p>
      </dsp:txBody>
      <dsp:txXfrm>
        <a:off x="2812331" y="28497"/>
        <a:ext cx="3079389" cy="499751"/>
      </dsp:txXfrm>
    </dsp:sp>
    <dsp:sp modelId="{4218DF96-8938-4248-8300-6D6A1B061573}">
      <dsp:nvSpPr>
        <dsp:cNvPr id="0" name=""/>
        <dsp:cNvSpPr/>
      </dsp:nvSpPr>
      <dsp:spPr>
        <a:xfrm>
          <a:off x="2785296" y="582974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2 Responsabilidades de funcionarios</a:t>
          </a:r>
        </a:p>
      </dsp:txBody>
      <dsp:txXfrm>
        <a:off x="2812331" y="610009"/>
        <a:ext cx="3079389" cy="499751"/>
      </dsp:txXfrm>
    </dsp:sp>
    <dsp:sp modelId="{F0EE598B-867D-44C0-831C-E814C7136C40}">
      <dsp:nvSpPr>
        <dsp:cNvPr id="0" name=""/>
        <dsp:cNvSpPr/>
      </dsp:nvSpPr>
      <dsp:spPr>
        <a:xfrm>
          <a:off x="2785296" y="1164486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u="sng" kern="1200" dirty="0">
              <a:solidFill>
                <a:schemeClr val="tx1"/>
              </a:solidFill>
            </a:rPr>
            <a:t>3 Certificación de Clubes</a:t>
          </a:r>
        </a:p>
      </dsp:txBody>
      <dsp:txXfrm>
        <a:off x="2812331" y="1191521"/>
        <a:ext cx="3079389" cy="499751"/>
      </dsp:txXfrm>
    </dsp:sp>
    <dsp:sp modelId="{DFB0D4A9-F415-46C2-9758-946C9EDDDE79}">
      <dsp:nvSpPr>
        <dsp:cNvPr id="0" name=""/>
        <dsp:cNvSpPr/>
      </dsp:nvSpPr>
      <dsp:spPr>
        <a:xfrm>
          <a:off x="2785296" y="1745999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4 Plan de gestión financiera</a:t>
          </a:r>
        </a:p>
      </dsp:txBody>
      <dsp:txXfrm>
        <a:off x="2812331" y="1773034"/>
        <a:ext cx="3079389" cy="499751"/>
      </dsp:txXfrm>
    </dsp:sp>
    <dsp:sp modelId="{DF213AD5-7069-48EB-8CD2-F2E6620DE911}">
      <dsp:nvSpPr>
        <dsp:cNvPr id="0" name=""/>
        <dsp:cNvSpPr/>
      </dsp:nvSpPr>
      <dsp:spPr>
        <a:xfrm>
          <a:off x="2785296" y="2327511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u="sng" kern="1200" dirty="0">
              <a:solidFill>
                <a:schemeClr val="tx1"/>
              </a:solidFill>
            </a:rPr>
            <a:t>5 Evaluación financiera anual</a:t>
          </a:r>
        </a:p>
      </dsp:txBody>
      <dsp:txXfrm>
        <a:off x="2812331" y="2354546"/>
        <a:ext cx="3079389" cy="499751"/>
      </dsp:txXfrm>
    </dsp:sp>
    <dsp:sp modelId="{EFD2A203-6109-428A-88DC-D0A6483BD0AF}">
      <dsp:nvSpPr>
        <dsp:cNvPr id="0" name=""/>
        <dsp:cNvSpPr/>
      </dsp:nvSpPr>
      <dsp:spPr>
        <a:xfrm>
          <a:off x="2785296" y="2909023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6 Requisitos para cuentas bancarias</a:t>
          </a:r>
        </a:p>
      </dsp:txBody>
      <dsp:txXfrm>
        <a:off x="2812331" y="2936058"/>
        <a:ext cx="3079389" cy="499751"/>
      </dsp:txXfrm>
    </dsp:sp>
    <dsp:sp modelId="{8913F34C-FC3E-49BD-891A-7B3782780997}">
      <dsp:nvSpPr>
        <dsp:cNvPr id="0" name=""/>
        <dsp:cNvSpPr/>
      </dsp:nvSpPr>
      <dsp:spPr>
        <a:xfrm>
          <a:off x="2785296" y="3490535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7 Informes sobre el uso de fondos en subvenciones</a:t>
          </a:r>
        </a:p>
      </dsp:txBody>
      <dsp:txXfrm>
        <a:off x="2812331" y="3517570"/>
        <a:ext cx="3079389" cy="499751"/>
      </dsp:txXfrm>
    </dsp:sp>
    <dsp:sp modelId="{FFB1AE73-296A-4767-AA85-74197DCD4260}">
      <dsp:nvSpPr>
        <dsp:cNvPr id="0" name=""/>
        <dsp:cNvSpPr/>
      </dsp:nvSpPr>
      <dsp:spPr>
        <a:xfrm>
          <a:off x="2785296" y="4072048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8 Conservación de documentos</a:t>
          </a:r>
        </a:p>
      </dsp:txBody>
      <dsp:txXfrm>
        <a:off x="2812331" y="4099083"/>
        <a:ext cx="3079389" cy="499751"/>
      </dsp:txXfrm>
    </dsp:sp>
    <dsp:sp modelId="{8F8AE002-C75B-4786-9321-97B44DDC7117}">
      <dsp:nvSpPr>
        <dsp:cNvPr id="0" name=""/>
        <dsp:cNvSpPr/>
      </dsp:nvSpPr>
      <dsp:spPr>
        <a:xfrm>
          <a:off x="2785296" y="4653560"/>
          <a:ext cx="3133459" cy="55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9 Procedimiento para notificación y resolución de uso indebido de fondos</a:t>
          </a:r>
        </a:p>
      </dsp:txBody>
      <dsp:txXfrm>
        <a:off x="2812331" y="4680595"/>
        <a:ext cx="3079389" cy="4997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4E402-216B-42FA-A665-4E93B412D976}">
      <dsp:nvSpPr>
        <dsp:cNvPr id="0" name=""/>
        <dsp:cNvSpPr/>
      </dsp:nvSpPr>
      <dsp:spPr>
        <a:xfrm>
          <a:off x="0" y="436"/>
          <a:ext cx="7886700" cy="70174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Firma del MDA Distrital</a:t>
          </a:r>
        </a:p>
      </dsp:txBody>
      <dsp:txXfrm>
        <a:off x="34257" y="34693"/>
        <a:ext cx="7818186" cy="63323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C11F-29E3-44A9-B7B4-225B683E7D4E}">
      <dsp:nvSpPr>
        <dsp:cNvPr id="0" name=""/>
        <dsp:cNvSpPr/>
      </dsp:nvSpPr>
      <dsp:spPr>
        <a:xfrm>
          <a:off x="0" y="0"/>
          <a:ext cx="7886700" cy="2138400"/>
        </a:xfrm>
        <a:prstGeom prst="roundRect">
          <a:avLst/>
        </a:prstGeom>
        <a:solidFill>
          <a:srgbClr val="005D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b="0" kern="1200" dirty="0"/>
            <a:t>PARTE 4: BIBLIOGRAFÍA</a:t>
          </a:r>
          <a:endParaRPr lang="es-MX" sz="5400" kern="1200" dirty="0"/>
        </a:p>
      </dsp:txBody>
      <dsp:txXfrm>
        <a:off x="104388" y="104388"/>
        <a:ext cx="7677924" cy="19296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83795-11F5-4DF2-9E4C-C595E487249C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92A0-06B8-433D-8ABD-BB000F1A2D72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Reuniones y Mapeo de participación</a:t>
          </a:r>
        </a:p>
      </dsp:txBody>
      <dsp:txXfrm>
        <a:off x="1479451" y="463451"/>
        <a:ext cx="1430218" cy="1430218"/>
      </dsp:txXfrm>
    </dsp:sp>
    <dsp:sp modelId="{2B97D001-1275-4D61-A666-CCF6000ACA3B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Encuestas y Entrevistas</a:t>
          </a:r>
        </a:p>
      </dsp:txBody>
      <dsp:txXfrm>
        <a:off x="3186331" y="463451"/>
        <a:ext cx="1430218" cy="1430218"/>
      </dsp:txXfrm>
    </dsp:sp>
    <dsp:sp modelId="{76BD979C-7F42-4134-9E41-14883F76CE0A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Grupos de opinión</a:t>
          </a:r>
        </a:p>
      </dsp:txBody>
      <dsp:txXfrm>
        <a:off x="1479451" y="2170331"/>
        <a:ext cx="1430218" cy="1430218"/>
      </dsp:txXfrm>
    </dsp:sp>
    <dsp:sp modelId="{D848589A-7E3C-423F-9A37-21605CF92CA6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Inventario de activos</a:t>
          </a:r>
        </a:p>
      </dsp:txBody>
      <dsp:txXfrm>
        <a:off x="3186331" y="2170331"/>
        <a:ext cx="1430218" cy="1430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9F8DA-B5E8-4494-B5D4-B0F4B1973D69}">
      <dsp:nvSpPr>
        <dsp:cNvPr id="0" name=""/>
        <dsp:cNvSpPr/>
      </dsp:nvSpPr>
      <dsp:spPr>
        <a:xfrm>
          <a:off x="2037" y="0"/>
          <a:ext cx="1222724" cy="1551432"/>
        </a:xfrm>
        <a:prstGeom prst="up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3D304-F8FE-4E29-BE5F-B4D23337F44E}">
      <dsp:nvSpPr>
        <dsp:cNvPr id="0" name=""/>
        <dsp:cNvSpPr/>
      </dsp:nvSpPr>
      <dsp:spPr>
        <a:xfrm>
          <a:off x="1261443" y="0"/>
          <a:ext cx="2074926" cy="155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u="sng" kern="1200" dirty="0"/>
            <a:t>Aportaciones</a:t>
          </a:r>
        </a:p>
      </dsp:txBody>
      <dsp:txXfrm>
        <a:off x="1261443" y="0"/>
        <a:ext cx="2074926" cy="1551432"/>
      </dsp:txXfrm>
    </dsp:sp>
    <dsp:sp modelId="{0A7D4D69-28DE-4F23-8693-94CDAEC14BB4}">
      <dsp:nvSpPr>
        <dsp:cNvPr id="0" name=""/>
        <dsp:cNvSpPr/>
      </dsp:nvSpPr>
      <dsp:spPr>
        <a:xfrm>
          <a:off x="368855" y="1680718"/>
          <a:ext cx="1222724" cy="1551432"/>
        </a:xfrm>
        <a:prstGeom prst="down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8A24D-6602-4D9C-8A23-0136070D127C}">
      <dsp:nvSpPr>
        <dsp:cNvPr id="0" name=""/>
        <dsp:cNvSpPr/>
      </dsp:nvSpPr>
      <dsp:spPr>
        <a:xfrm>
          <a:off x="1628261" y="1680718"/>
          <a:ext cx="2074926" cy="155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u="sng" kern="1200" dirty="0"/>
            <a:t>Subvenciones</a:t>
          </a:r>
        </a:p>
      </dsp:txBody>
      <dsp:txXfrm>
        <a:off x="1628261" y="1680718"/>
        <a:ext cx="2074926" cy="1551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532-E295-4474-BDE7-CE7F994C5A87}">
      <dsp:nvSpPr>
        <dsp:cNvPr id="0" name=""/>
        <dsp:cNvSpPr/>
      </dsp:nvSpPr>
      <dsp:spPr>
        <a:xfrm>
          <a:off x="0" y="64"/>
          <a:ext cx="7886700" cy="994042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Reciprocidad</a:t>
          </a:r>
        </a:p>
      </dsp:txBody>
      <dsp:txXfrm>
        <a:off x="48525" y="48589"/>
        <a:ext cx="7789650" cy="896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532-E295-4474-BDE7-CE7F994C5A87}">
      <dsp:nvSpPr>
        <dsp:cNvPr id="0" name=""/>
        <dsp:cNvSpPr/>
      </dsp:nvSpPr>
      <dsp:spPr>
        <a:xfrm>
          <a:off x="0" y="64"/>
          <a:ext cx="7886700" cy="994042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 dirty="0"/>
            <a:t>Fondos de Financiamiento</a:t>
          </a:r>
        </a:p>
      </dsp:txBody>
      <dsp:txXfrm>
        <a:off x="48525" y="48589"/>
        <a:ext cx="7789650" cy="8969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659E-4A41-4F75-A508-5E302CCBC7A5}">
      <dsp:nvSpPr>
        <dsp:cNvPr id="0" name=""/>
        <dsp:cNvSpPr/>
      </dsp:nvSpPr>
      <dsp:spPr>
        <a:xfrm>
          <a:off x="0" y="44160"/>
          <a:ext cx="8503920" cy="83947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Fondo Anual-SHARE</a:t>
          </a:r>
        </a:p>
      </dsp:txBody>
      <dsp:txXfrm>
        <a:off x="40980" y="85140"/>
        <a:ext cx="8421960" cy="757514"/>
      </dsp:txXfrm>
    </dsp:sp>
    <dsp:sp modelId="{CDB59FB3-74E7-49EE-BC7B-10BA106E702A}">
      <dsp:nvSpPr>
        <dsp:cNvPr id="0" name=""/>
        <dsp:cNvSpPr/>
      </dsp:nvSpPr>
      <dsp:spPr>
        <a:xfrm>
          <a:off x="0" y="883635"/>
          <a:ext cx="850392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 dirty="0"/>
            <a:t>Fuente principal de fondeo de proyectos (subvenciones)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 dirty="0"/>
            <a:t>Se nutre de aportaciones CRCA</a:t>
          </a:r>
        </a:p>
      </dsp:txBody>
      <dsp:txXfrm>
        <a:off x="0" y="883635"/>
        <a:ext cx="8503920" cy="1304100"/>
      </dsp:txXfrm>
    </dsp:sp>
    <dsp:sp modelId="{67919B8B-A9DF-4C3F-9DAD-6DDB5A9C4439}">
      <dsp:nvSpPr>
        <dsp:cNvPr id="0" name=""/>
        <dsp:cNvSpPr/>
      </dsp:nvSpPr>
      <dsp:spPr>
        <a:xfrm>
          <a:off x="0" y="2187735"/>
          <a:ext cx="8503920" cy="839474"/>
        </a:xfrm>
        <a:prstGeom prst="roundRect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Fondo de Dotación</a:t>
          </a:r>
        </a:p>
      </dsp:txBody>
      <dsp:txXfrm>
        <a:off x="40980" y="2228715"/>
        <a:ext cx="8421960" cy="757514"/>
      </dsp:txXfrm>
    </dsp:sp>
    <dsp:sp modelId="{162A54C9-EF99-4C74-AAE8-A4B1A603C559}">
      <dsp:nvSpPr>
        <dsp:cNvPr id="0" name=""/>
        <dsp:cNvSpPr/>
      </dsp:nvSpPr>
      <dsp:spPr>
        <a:xfrm>
          <a:off x="0" y="3027210"/>
          <a:ext cx="850392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kern="1200" dirty="0"/>
            <a:t>Capital de LFR, fuente de inversión de sus fondos</a:t>
          </a:r>
        </a:p>
      </dsp:txBody>
      <dsp:txXfrm>
        <a:off x="0" y="3027210"/>
        <a:ext cx="8503920" cy="579600"/>
      </dsp:txXfrm>
    </dsp:sp>
    <dsp:sp modelId="{DAE6EB54-041F-4CE7-8889-8E48EB6FC2D1}">
      <dsp:nvSpPr>
        <dsp:cNvPr id="0" name=""/>
        <dsp:cNvSpPr/>
      </dsp:nvSpPr>
      <dsp:spPr>
        <a:xfrm>
          <a:off x="0" y="3606810"/>
          <a:ext cx="8503920" cy="839474"/>
        </a:xfrm>
        <a:prstGeom prst="round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Fondo Polio Plus</a:t>
          </a:r>
        </a:p>
      </dsp:txBody>
      <dsp:txXfrm>
        <a:off x="40980" y="3647790"/>
        <a:ext cx="8421960" cy="757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10B7-DF30-42EC-ADBA-9899BC3A6F25}">
      <dsp:nvSpPr>
        <dsp:cNvPr id="0" name=""/>
        <dsp:cNvSpPr/>
      </dsp:nvSpPr>
      <dsp:spPr>
        <a:xfrm>
          <a:off x="0" y="0"/>
          <a:ext cx="7886700" cy="765184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Metas LFR 2018-2019</a:t>
          </a:r>
        </a:p>
      </dsp:txBody>
      <dsp:txXfrm>
        <a:off x="37353" y="37353"/>
        <a:ext cx="7811994" cy="6904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929CB-A8A2-4207-89BD-B02E32D0FB68}">
      <dsp:nvSpPr>
        <dsp:cNvPr id="0" name=""/>
        <dsp:cNvSpPr/>
      </dsp:nvSpPr>
      <dsp:spPr>
        <a:xfrm>
          <a:off x="2788554" y="2574"/>
          <a:ext cx="3137123" cy="1238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u="sng" kern="1200" dirty="0"/>
            <a:t>100 USD Cada Rotario Cada Año</a:t>
          </a:r>
        </a:p>
      </dsp:txBody>
      <dsp:txXfrm>
        <a:off x="2849000" y="63020"/>
        <a:ext cx="3016231" cy="1117347"/>
      </dsp:txXfrm>
    </dsp:sp>
    <dsp:sp modelId="{4218DF96-8938-4248-8300-6D6A1B061573}">
      <dsp:nvSpPr>
        <dsp:cNvPr id="0" name=""/>
        <dsp:cNvSpPr/>
      </dsp:nvSpPr>
      <dsp:spPr>
        <a:xfrm>
          <a:off x="2788554" y="1302725"/>
          <a:ext cx="3137123" cy="12382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30 USD Fondo Polio Plus</a:t>
          </a:r>
        </a:p>
      </dsp:txBody>
      <dsp:txXfrm>
        <a:off x="2849000" y="1363171"/>
        <a:ext cx="3016231" cy="1117347"/>
      </dsp:txXfrm>
    </dsp:sp>
    <dsp:sp modelId="{F0EE598B-867D-44C0-831C-E814C7136C40}">
      <dsp:nvSpPr>
        <dsp:cNvPr id="0" name=""/>
        <dsp:cNvSpPr/>
      </dsp:nvSpPr>
      <dsp:spPr>
        <a:xfrm>
          <a:off x="2788554" y="2602876"/>
          <a:ext cx="3137123" cy="12382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10 USD Fondo de Dotación</a:t>
          </a:r>
        </a:p>
      </dsp:txBody>
      <dsp:txXfrm>
        <a:off x="2849000" y="2663322"/>
        <a:ext cx="3016231" cy="1117347"/>
      </dsp:txXfrm>
    </dsp:sp>
    <dsp:sp modelId="{EFD2A203-6109-428A-88DC-D0A6483BD0AF}">
      <dsp:nvSpPr>
        <dsp:cNvPr id="0" name=""/>
        <dsp:cNvSpPr/>
      </dsp:nvSpPr>
      <dsp:spPr>
        <a:xfrm>
          <a:off x="2788554" y="3903028"/>
          <a:ext cx="3137123" cy="12382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Evento Local LFR</a:t>
          </a:r>
        </a:p>
      </dsp:txBody>
      <dsp:txXfrm>
        <a:off x="2849000" y="3963474"/>
        <a:ext cx="3016231" cy="11173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10B7-DF30-42EC-ADBA-9899BC3A6F25}">
      <dsp:nvSpPr>
        <dsp:cNvPr id="0" name=""/>
        <dsp:cNvSpPr/>
      </dsp:nvSpPr>
      <dsp:spPr>
        <a:xfrm>
          <a:off x="0" y="0"/>
          <a:ext cx="7073901" cy="76545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Metas Distritales LFR 2018-2019</a:t>
          </a:r>
        </a:p>
      </dsp:txBody>
      <dsp:txXfrm>
        <a:off x="37367" y="37367"/>
        <a:ext cx="6999167" cy="690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026EE-511C-43D6-999C-C04D5DFAE5B9}" type="datetimeFigureOut">
              <a:rPr lang="es-CR" smtClean="0"/>
              <a:t>7/7/18</a:t>
            </a:fld>
            <a:endParaRPr lang="es-C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29A72-1987-4150-8F17-C56CFCDB8A6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224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9A72-1987-4150-8F17-C56CFCDB8A6F}" type="slidenum">
              <a:rPr lang="es-CR" smtClean="0"/>
              <a:t>1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286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94C2-C62F-4359-B1FB-D068F89FBEC2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912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94C2-C62F-4359-B1FB-D068F89FBEC2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533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94C2-C62F-4359-B1FB-D068F89FBEC2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5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4F393-DD6F-4F59-B7E1-85A71DC4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2DDD6-27B2-4F44-9B79-8F91E474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79D31-001F-40C7-9523-85199D9E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B81D-1245-4AFF-B0FA-1F99DD1C6CD5}" type="datetimeFigureOut">
              <a:rPr lang="es-MX" smtClean="0"/>
              <a:t>07/07/18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F9C27-8267-4397-9826-D743A8B0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C83F3-13CD-449F-B465-FE126AC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A4FD-1887-485C-B0B5-FA9FB0C4CF3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5FCE85-E345-4FDE-B99E-147292C3C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22267"/>
            <a:ext cx="1821738" cy="915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E7FCFA-8A11-4895-B89E-A827E554A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1" y="5722267"/>
            <a:ext cx="1276007" cy="9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95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08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602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812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181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786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508B-A9BD-40A1-B158-1204F40D2E09}" type="datetimeFigureOut">
              <a:rPr lang="es-MX" smtClean="0"/>
              <a:t>07/07/18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0B6F-32F8-4365-BB16-C3B94DBFF5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57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3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5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7.jp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sistenteLFR4130@gmail.com" TargetMode="External"/><Relationship Id="rId2" Type="http://schemas.openxmlformats.org/officeDocument/2006/relationships/hyperlink" Target="mailto:ramirodelagarza@hotmail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6179" y="1024323"/>
            <a:ext cx="5257680" cy="34436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MX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SEMINARIO DISTRITAL DE LA FUNDACIÓN ROTARIA</a:t>
            </a:r>
          </a:p>
          <a:p>
            <a:pPr algn="l">
              <a:defRPr/>
            </a:pPr>
            <a:r>
              <a:rPr lang="es-MX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DISTRITO 4130</a:t>
            </a:r>
          </a:p>
          <a:p>
            <a:pPr algn="l">
              <a:defRPr/>
            </a:pPr>
            <a:r>
              <a:rPr lang="es-MX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7 de julio de 2018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2075688" y="5309986"/>
            <a:ext cx="6978689" cy="12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s-MX" sz="28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Ramiro De La Garza Anzaldúa </a:t>
            </a:r>
          </a:p>
          <a:p>
            <a:pPr lvl="0" eaLnBrk="1" hangingPunct="1">
              <a:lnSpc>
                <a:spcPct val="90000"/>
              </a:lnSpc>
            </a:pPr>
            <a:r>
              <a:rPr lang="es-MX" sz="28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Comité Distrital de La Fundación Rotaria</a:t>
            </a:r>
          </a:p>
          <a:p>
            <a:pPr lvl="0" eaLnBrk="1" hangingPunct="1">
              <a:lnSpc>
                <a:spcPct val="90000"/>
              </a:lnSpc>
            </a:pPr>
            <a:r>
              <a:rPr lang="es-MX" sz="28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2016-2019</a:t>
            </a:r>
          </a:p>
        </p:txBody>
      </p:sp>
    </p:spTree>
    <p:extLst>
      <p:ext uri="{BB962C8B-B14F-4D97-AF65-F5344CB8AC3E}">
        <p14:creationId xmlns:p14="http://schemas.microsoft.com/office/powerpoint/2010/main" val="29726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04729747"/>
              </p:ext>
            </p:extLst>
          </p:nvPr>
        </p:nvGraphicFramePr>
        <p:xfrm>
          <a:off x="633845" y="153400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238618"/>
              </p:ext>
            </p:extLst>
          </p:nvPr>
        </p:nvGraphicFramePr>
        <p:xfrm>
          <a:off x="86264" y="1449410"/>
          <a:ext cx="8971472" cy="444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267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6387108"/>
              </p:ext>
            </p:extLst>
          </p:nvPr>
        </p:nvGraphicFramePr>
        <p:xfrm>
          <a:off x="633845" y="153400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F411A1D8-06EE-4D72-96CF-98CD7B38E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6551" y="1716704"/>
            <a:ext cx="5931432" cy="51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6510149"/>
              </p:ext>
            </p:extLst>
          </p:nvPr>
        </p:nvGraphicFramePr>
        <p:xfrm>
          <a:off x="633845" y="153400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6EA8950-3E39-45ED-AE29-11445F21A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77" y="0"/>
            <a:ext cx="8506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7223001"/>
              </p:ext>
            </p:extLst>
          </p:nvPr>
        </p:nvGraphicFramePr>
        <p:xfrm>
          <a:off x="633845" y="153400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cielo, exterior, edificio, árbol&#10;&#10;Descripción generada con confianza muy alta">
            <a:extLst>
              <a:ext uri="{FF2B5EF4-FFF2-40B4-BE49-F238E27FC236}">
                <a16:creationId xmlns:a16="http://schemas.microsoft.com/office/drawing/2014/main" id="{3D1C3B0A-A4ED-4689-86C4-855BB7A2E5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700" b="2524"/>
          <a:stretch/>
        </p:blipFill>
        <p:spPr>
          <a:xfrm>
            <a:off x="25028" y="1664899"/>
            <a:ext cx="9093944" cy="51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D40D5B-CE61-49D0-B469-91EEA564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48" y="2085106"/>
            <a:ext cx="7084162" cy="444509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62606334"/>
              </p:ext>
            </p:extLst>
          </p:nvPr>
        </p:nvGraphicFramePr>
        <p:xfrm>
          <a:off x="727405" y="231195"/>
          <a:ext cx="7886700" cy="213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57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95083254"/>
              </p:ext>
            </p:extLst>
          </p:nvPr>
        </p:nvGraphicFramePr>
        <p:xfrm>
          <a:off x="737362" y="286182"/>
          <a:ext cx="7886700" cy="70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0857" y="1953454"/>
            <a:ext cx="8422285" cy="11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PE" altLang="ja-JP" dirty="0">
                <a:solidFill>
                  <a:srgbClr val="585858"/>
                </a:solidFill>
                <a:latin typeface="+mn-lt"/>
              </a:rPr>
              <a:t>La Custodia de fondos implica la gestión prudente y el control de los fondos procedentes de las subvenciones, a fin de que se usen de manera adecuada y beneficien a las comunidades necesitadas.</a:t>
            </a:r>
            <a:endParaRPr lang="es-PE" dirty="0">
              <a:solidFill>
                <a:srgbClr val="585858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726D32-FE33-4281-BFFC-AC30C47D4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268" y="3429000"/>
            <a:ext cx="4494362" cy="29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78103403"/>
              </p:ext>
            </p:extLst>
          </p:nvPr>
        </p:nvGraphicFramePr>
        <p:xfrm>
          <a:off x="737362" y="286182"/>
          <a:ext cx="7886700" cy="70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2DD9F1CE-34B4-4EDD-8AC5-E7C5337BDA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63487"/>
              </p:ext>
            </p:extLst>
          </p:nvPr>
        </p:nvGraphicFramePr>
        <p:xfrm>
          <a:off x="155274" y="1362974"/>
          <a:ext cx="8704053" cy="520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49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43402518"/>
              </p:ext>
            </p:extLst>
          </p:nvPr>
        </p:nvGraphicFramePr>
        <p:xfrm>
          <a:off x="737362" y="286182"/>
          <a:ext cx="7886700" cy="70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FCA6112-255A-4828-8D4D-4313A8B0C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09332"/>
            <a:ext cx="9144000" cy="34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1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623888" y="2141567"/>
          <a:ext cx="7886700" cy="213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B8EF5966-5D84-4391-B260-78B23CE13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019" y="4408466"/>
            <a:ext cx="4515569" cy="23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3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1" y="30636"/>
            <a:ext cx="3745608" cy="57231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043" y="129396"/>
            <a:ext cx="4863204" cy="66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/>
          </p:nvPr>
        </p:nvGraphicFramePr>
        <p:xfrm>
          <a:off x="744014" y="380541"/>
          <a:ext cx="7886700" cy="68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contenido 7"/>
          <p:cNvSpPr>
            <a:spLocks noGrp="1"/>
          </p:cNvSpPr>
          <p:nvPr>
            <p:ph idx="4294967295"/>
          </p:nvPr>
        </p:nvSpPr>
        <p:spPr>
          <a:xfrm>
            <a:off x="854964" y="2155698"/>
            <a:ext cx="7886700" cy="35655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sz="4400" dirty="0">
                <a:solidFill>
                  <a:srgbClr val="0070C0"/>
                </a:solidFill>
              </a:rPr>
              <a:t>1.Metas 2018-2019</a:t>
            </a:r>
          </a:p>
          <a:p>
            <a:pPr marL="0" indent="0" algn="r">
              <a:buNone/>
            </a:pPr>
            <a:r>
              <a:rPr lang="es-MX" sz="4400" dirty="0"/>
              <a:t>2.Plan de Acción</a:t>
            </a:r>
          </a:p>
          <a:p>
            <a:pPr marL="0" indent="0" algn="r">
              <a:buNone/>
            </a:pPr>
            <a:r>
              <a:rPr lang="es-MX" sz="4400" dirty="0">
                <a:solidFill>
                  <a:srgbClr val="005DAA"/>
                </a:solidFill>
              </a:rPr>
              <a:t>3.MDA</a:t>
            </a:r>
          </a:p>
          <a:p>
            <a:pPr marL="0" indent="0" algn="r">
              <a:buNone/>
            </a:pPr>
            <a:r>
              <a:rPr lang="es-MX" sz="4400" dirty="0"/>
              <a:t>4. Bibliografía</a:t>
            </a:r>
          </a:p>
          <a:p>
            <a:pPr marL="0" indent="0" algn="r">
              <a:buNone/>
            </a:pPr>
            <a:endParaRPr lang="es-MX" sz="30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MX" sz="3000" dirty="0">
              <a:solidFill>
                <a:srgbClr val="0070C0"/>
              </a:solidFill>
            </a:endParaRPr>
          </a:p>
        </p:txBody>
      </p:sp>
      <p:pic>
        <p:nvPicPr>
          <p:cNvPr id="6" name="Imagen 5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id="{45183B05-057F-45E5-9D4C-6B82A647B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38" y="1866198"/>
            <a:ext cx="2657554" cy="31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7" y="93731"/>
            <a:ext cx="4241682" cy="578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371" y="362904"/>
            <a:ext cx="4511043" cy="2222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394" y="3683479"/>
            <a:ext cx="4511044" cy="26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C17619-AA11-43BA-8F73-F3DDCF27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07" y="0"/>
            <a:ext cx="4955349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205D41-EA88-4496-9FB4-21F9D0D9DDD5}"/>
              </a:ext>
            </a:extLst>
          </p:cNvPr>
          <p:cNvGraphicFramePr/>
          <p:nvPr>
            <p:extLst/>
          </p:nvPr>
        </p:nvGraphicFramePr>
        <p:xfrm>
          <a:off x="-986287" y="6033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38E4F4C-CC37-492B-B177-D9A983995552}"/>
              </a:ext>
            </a:extLst>
          </p:cNvPr>
          <p:cNvSpPr txBox="1"/>
          <p:nvPr/>
        </p:nvSpPr>
        <p:spPr>
          <a:xfrm>
            <a:off x="670338" y="4947574"/>
            <a:ext cx="2782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highlight>
                  <a:srgbClr val="FFFF00"/>
                </a:highlight>
              </a:rPr>
              <a:t>Requisito a partir de </a:t>
            </a:r>
          </a:p>
          <a:p>
            <a:pPr algn="ctr"/>
            <a:r>
              <a:rPr lang="es-MX" sz="2400" dirty="0">
                <a:highlight>
                  <a:srgbClr val="FFFF00"/>
                </a:highlight>
              </a:rPr>
              <a:t>01/julio/2018</a:t>
            </a:r>
          </a:p>
        </p:txBody>
      </p:sp>
    </p:spTree>
    <p:extLst>
      <p:ext uri="{BB962C8B-B14F-4D97-AF65-F5344CB8AC3E}">
        <p14:creationId xmlns:p14="http://schemas.microsoft.com/office/powerpoint/2010/main" val="231748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C32CBA-78EC-42D4-9C08-A9227C83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" y="299677"/>
            <a:ext cx="74485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4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676947" y="152864"/>
            <a:ext cx="7790105" cy="89278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7163" tIns="157163" rIns="157163" bIns="157163" numCol="1" spcCol="1270" anchor="ctr" anchorCtr="0">
            <a:noAutofit/>
          </a:bodyPr>
          <a:lstStyle/>
          <a:p>
            <a:pPr algn="ctr" defTabSz="1833563">
              <a:lnSpc>
                <a:spcPct val="90000"/>
              </a:lnSpc>
              <a:spcAft>
                <a:spcPct val="35000"/>
              </a:spcAft>
            </a:pPr>
            <a:r>
              <a:rPr lang="es-MX" sz="4800" dirty="0"/>
              <a:t>GRACIAS</a:t>
            </a:r>
          </a:p>
        </p:txBody>
      </p:sp>
      <p:sp>
        <p:nvSpPr>
          <p:cNvPr id="7" name="Llamada con línea 1 1"/>
          <p:cNvSpPr/>
          <p:nvPr/>
        </p:nvSpPr>
        <p:spPr>
          <a:xfrm>
            <a:off x="5603718" y="1358189"/>
            <a:ext cx="3460669" cy="3501288"/>
          </a:xfrm>
          <a:prstGeom prst="borderCallout1">
            <a:avLst>
              <a:gd name="adj1" fmla="val 53566"/>
              <a:gd name="adj2" fmla="val -469"/>
              <a:gd name="adj3" fmla="val 74748"/>
              <a:gd name="adj4" fmla="val -16091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0000"/>
                </a:solidFill>
              </a:rPr>
              <a:t>RAMIRO DE LA GARZA ANZALDÚA</a:t>
            </a:r>
          </a:p>
          <a:p>
            <a:pPr algn="ctr"/>
            <a:r>
              <a:rPr lang="es-MX" sz="2000" dirty="0">
                <a:solidFill>
                  <a:srgbClr val="000000"/>
                </a:solidFill>
              </a:rPr>
              <a:t>GE 2019-2020</a:t>
            </a:r>
          </a:p>
          <a:p>
            <a:pPr algn="ctr"/>
            <a:r>
              <a:rPr lang="es-MX" sz="2000" dirty="0">
                <a:solidFill>
                  <a:srgbClr val="000000"/>
                </a:solidFill>
              </a:rPr>
              <a:t>C.R. REYNOSA CENTENARIO</a:t>
            </a:r>
          </a:p>
          <a:p>
            <a:pPr algn="ctr"/>
            <a:r>
              <a:rPr lang="es-MX" sz="2000" dirty="0">
                <a:solidFill>
                  <a:srgbClr val="000000"/>
                </a:solidFill>
              </a:rPr>
              <a:t>(899) 956 5024</a:t>
            </a:r>
          </a:p>
          <a:p>
            <a:pPr algn="ctr"/>
            <a:r>
              <a:rPr lang="es-MX" sz="2000" dirty="0">
                <a:hlinkClick r:id="rId2"/>
              </a:rPr>
              <a:t>ramirodelagarza@hotmail.com</a:t>
            </a:r>
            <a:endParaRPr lang="es-MX" sz="2000" dirty="0"/>
          </a:p>
          <a:p>
            <a:pPr algn="ctr"/>
            <a:r>
              <a:rPr lang="es-MX" sz="2000" dirty="0">
                <a:hlinkClick r:id="rId3"/>
              </a:rPr>
              <a:t>asistenteLFR4130@gmail.com</a:t>
            </a:r>
            <a:endParaRPr lang="es-MX" sz="2000" dirty="0"/>
          </a:p>
          <a:p>
            <a:pPr algn="ctr"/>
            <a:endParaRPr lang="es-MX" dirty="0"/>
          </a:p>
        </p:txBody>
      </p:sp>
      <p:pic>
        <p:nvPicPr>
          <p:cNvPr id="5" name="Imagen 4" descr="Imagen que contiene persona, pared, interior, ropa&#10;&#10;Descripción generada con confianza muy alta">
            <a:extLst>
              <a:ext uri="{FF2B5EF4-FFF2-40B4-BE49-F238E27FC236}">
                <a16:creationId xmlns:a16="http://schemas.microsoft.com/office/drawing/2014/main" id="{C404448F-263A-424B-B103-363AD0328C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98407" y="3882751"/>
            <a:ext cx="5258661" cy="29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1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2926248"/>
              </p:ext>
            </p:extLst>
          </p:nvPr>
        </p:nvGraphicFramePr>
        <p:xfrm>
          <a:off x="623888" y="2141567"/>
          <a:ext cx="7886700" cy="213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id="{37432CF4-E02F-4180-8534-F25F7F159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002" y="4623758"/>
            <a:ext cx="1574487" cy="18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5764103"/>
              </p:ext>
            </p:extLst>
          </p:nvPr>
        </p:nvGraphicFramePr>
        <p:xfrm>
          <a:off x="5438775" y="1901906"/>
          <a:ext cx="3705225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1B1A430-F176-4AF9-9630-87B6D168B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001643"/>
              </p:ext>
            </p:extLst>
          </p:nvPr>
        </p:nvGraphicFramePr>
        <p:xfrm>
          <a:off x="807581" y="144256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agen 4" descr="Imagen que contiene edificio, hombre, de pie, pared&#10;&#10;Descripción generada con confianza muy alta">
            <a:extLst>
              <a:ext uri="{FF2B5EF4-FFF2-40B4-BE49-F238E27FC236}">
                <a16:creationId xmlns:a16="http://schemas.microsoft.com/office/drawing/2014/main" id="{CDCBF1ED-E0A2-4586-AFD8-45A2F92D03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2231430"/>
            <a:ext cx="5132717" cy="43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9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7394531"/>
              </p:ext>
            </p:extLst>
          </p:nvPr>
        </p:nvGraphicFramePr>
        <p:xfrm>
          <a:off x="706997" y="137398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762479"/>
              </p:ext>
            </p:extLst>
          </p:nvPr>
        </p:nvGraphicFramePr>
        <p:xfrm>
          <a:off x="265176" y="1398290"/>
          <a:ext cx="8503920" cy="449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17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8522952"/>
              </p:ext>
            </p:extLst>
          </p:nvPr>
        </p:nvGraphicFramePr>
        <p:xfrm>
          <a:off x="628650" y="278550"/>
          <a:ext cx="7886700" cy="76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6245965"/>
              </p:ext>
            </p:extLst>
          </p:nvPr>
        </p:nvGraphicFramePr>
        <p:xfrm>
          <a:off x="0" y="1435608"/>
          <a:ext cx="8714232" cy="514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n 7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id="{091854F5-ED66-48F0-9F83-BDD2085DED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3300" y="71860"/>
            <a:ext cx="1002792" cy="11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4581356"/>
              </p:ext>
            </p:extLst>
          </p:nvPr>
        </p:nvGraphicFramePr>
        <p:xfrm>
          <a:off x="1035049" y="281300"/>
          <a:ext cx="7073901" cy="76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1179489"/>
              </p:ext>
            </p:extLst>
          </p:nvPr>
        </p:nvGraphicFramePr>
        <p:xfrm>
          <a:off x="1257300" y="1354346"/>
          <a:ext cx="7886700" cy="550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1A3C565-256A-46B1-9418-48CFE20D3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28" y="1747793"/>
            <a:ext cx="3128236" cy="39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5651130"/>
              </p:ext>
            </p:extLst>
          </p:nvPr>
        </p:nvGraphicFramePr>
        <p:xfrm>
          <a:off x="61702" y="281300"/>
          <a:ext cx="9020598" cy="90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7AAC0A9-E204-43CD-9DAE-8732A0BD1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1" y="1931502"/>
            <a:ext cx="9020598" cy="24334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7A1410-D1E5-4E90-BD6F-FDB4D72D7FF7}"/>
              </a:ext>
            </a:extLst>
          </p:cNvPr>
          <p:cNvSpPr txBox="1"/>
          <p:nvPr/>
        </p:nvSpPr>
        <p:spPr>
          <a:xfrm>
            <a:off x="1544128" y="4746687"/>
            <a:ext cx="707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24 clubes contribuyentes al 100% de su membresía</a:t>
            </a:r>
          </a:p>
        </p:txBody>
      </p:sp>
    </p:spTree>
    <p:extLst>
      <p:ext uri="{BB962C8B-B14F-4D97-AF65-F5344CB8AC3E}">
        <p14:creationId xmlns:p14="http://schemas.microsoft.com/office/powerpoint/2010/main" val="187840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8493240"/>
              </p:ext>
            </p:extLst>
          </p:nvPr>
        </p:nvGraphicFramePr>
        <p:xfrm>
          <a:off x="380955" y="1391069"/>
          <a:ext cx="8382090" cy="213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Imagen que contiene persona&#10;&#10;Descripción generada con confianza muy alta">
            <a:extLst>
              <a:ext uri="{FF2B5EF4-FFF2-40B4-BE49-F238E27FC236}">
                <a16:creationId xmlns:a16="http://schemas.microsoft.com/office/drawing/2014/main" id="{0FF4B434-A322-446B-B012-23A85F54E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339" y="3529475"/>
            <a:ext cx="4048579" cy="30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1224"/>
      </p:ext>
    </p:extLst>
  </p:cSld>
  <p:clrMapOvr>
    <a:masterClrMapping/>
  </p:clrMapOvr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521</TotalTime>
  <Words>370</Words>
  <Application>Microsoft Macintosh PowerPoint</Application>
  <PresentationFormat>Presentación en pantalla (4:3)</PresentationFormat>
  <Paragraphs>79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Narrow Bold</vt:lpstr>
      <vt:lpstr>Calibri</vt:lpstr>
      <vt:lpstr>Georgia</vt:lpstr>
      <vt:lpstr>LeadDev-Master_2013-NEW</vt:lpstr>
      <vt:lpstr>1_Custom Design</vt:lpstr>
      <vt:lpstr>2_Custom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Rotary International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Victor Quintanilla</cp:lastModifiedBy>
  <cp:revision>84</cp:revision>
  <cp:lastPrinted>2013-06-19T15:45:56Z</cp:lastPrinted>
  <dcterms:created xsi:type="dcterms:W3CDTF">2014-10-24T15:47:10Z</dcterms:created>
  <dcterms:modified xsi:type="dcterms:W3CDTF">2018-07-07T13:18:12Z</dcterms:modified>
</cp:coreProperties>
</file>